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46" r:id="rId2"/>
    <p:sldId id="336" r:id="rId3"/>
    <p:sldId id="345" r:id="rId4"/>
    <p:sldId id="337" r:id="rId5"/>
    <p:sldId id="365" r:id="rId6"/>
    <p:sldId id="282" r:id="rId7"/>
    <p:sldId id="284" r:id="rId8"/>
    <p:sldId id="349" r:id="rId9"/>
    <p:sldId id="351" r:id="rId10"/>
    <p:sldId id="347" r:id="rId11"/>
    <p:sldId id="350" r:id="rId12"/>
    <p:sldId id="353" r:id="rId13"/>
    <p:sldId id="368" r:id="rId14"/>
    <p:sldId id="354" r:id="rId15"/>
    <p:sldId id="359" r:id="rId16"/>
    <p:sldId id="352" r:id="rId17"/>
    <p:sldId id="367" r:id="rId18"/>
    <p:sldId id="366" r:id="rId19"/>
    <p:sldId id="355" r:id="rId20"/>
    <p:sldId id="356" r:id="rId21"/>
    <p:sldId id="319" r:id="rId22"/>
    <p:sldId id="357" r:id="rId23"/>
    <p:sldId id="358" r:id="rId24"/>
    <p:sldId id="361" r:id="rId25"/>
    <p:sldId id="364" r:id="rId26"/>
    <p:sldId id="363" r:id="rId27"/>
    <p:sldId id="335" r:id="rId28"/>
    <p:sldId id="312"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5149F9-85ED-44D7-AD47-808AC3E8F017}" v="208" dt="2024-02-22T22:57:33.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8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223de836c646e6f73f11914a26986f9aea9a6d0adbdf719b4b77f6b05fda9fca::" providerId="AD" clId="Web-{438DFF45-35FA-9121-24F4-EDACAFDE8B22}"/>
    <pc:docChg chg="modSld">
      <pc:chgData name="Guest User" userId="S::urn:spo:anon#223de836c646e6f73f11914a26986f9aea9a6d0adbdf719b4b77f6b05fda9fca::" providerId="AD" clId="Web-{438DFF45-35FA-9121-24F4-EDACAFDE8B22}" dt="2024-02-22T03:23:34.155" v="35" actId="1076"/>
      <pc:docMkLst>
        <pc:docMk/>
      </pc:docMkLst>
      <pc:sldChg chg="addSp delSp">
        <pc:chgData name="Guest User" userId="S::urn:spo:anon#223de836c646e6f73f11914a26986f9aea9a6d0adbdf719b4b77f6b05fda9fca::" providerId="AD" clId="Web-{438DFF45-35FA-9121-24F4-EDACAFDE8B22}" dt="2024-02-22T03:21:58.091" v="15"/>
        <pc:sldMkLst>
          <pc:docMk/>
          <pc:sldMk cId="1175770974" sldId="282"/>
        </pc:sldMkLst>
        <pc:picChg chg="del">
          <ac:chgData name="Guest User" userId="S::urn:spo:anon#223de836c646e6f73f11914a26986f9aea9a6d0adbdf719b4b77f6b05fda9fca::" providerId="AD" clId="Web-{438DFF45-35FA-9121-24F4-EDACAFDE8B22}" dt="2024-02-22T03:21:57.028" v="14"/>
          <ac:picMkLst>
            <pc:docMk/>
            <pc:sldMk cId="1175770974" sldId="282"/>
            <ac:picMk id="5" creationId="{BFA313E8-5D66-3D9B-1869-3E2352460850}"/>
          </ac:picMkLst>
        </pc:picChg>
        <pc:picChg chg="add">
          <ac:chgData name="Guest User" userId="S::urn:spo:anon#223de836c646e6f73f11914a26986f9aea9a6d0adbdf719b4b77f6b05fda9fca::" providerId="AD" clId="Web-{438DFF45-35FA-9121-24F4-EDACAFDE8B22}" dt="2024-02-22T03:21:58.091" v="15"/>
          <ac:picMkLst>
            <pc:docMk/>
            <pc:sldMk cId="1175770974" sldId="282"/>
            <ac:picMk id="7" creationId="{23BEFF18-71A0-9B4C-3D64-70327B44AC6F}"/>
          </ac:picMkLst>
        </pc:picChg>
      </pc:sldChg>
      <pc:sldChg chg="addSp delSp modSp">
        <pc:chgData name="Guest User" userId="S::urn:spo:anon#223de836c646e6f73f11914a26986f9aea9a6d0adbdf719b4b77f6b05fda9fca::" providerId="AD" clId="Web-{438DFF45-35FA-9121-24F4-EDACAFDE8B22}" dt="2024-02-22T03:22:35.888" v="21"/>
        <pc:sldMkLst>
          <pc:docMk/>
          <pc:sldMk cId="981113910" sldId="284"/>
        </pc:sldMkLst>
        <pc:picChg chg="del mod">
          <ac:chgData name="Guest User" userId="S::urn:spo:anon#223de836c646e6f73f11914a26986f9aea9a6d0adbdf719b4b77f6b05fda9fca::" providerId="AD" clId="Web-{438DFF45-35FA-9121-24F4-EDACAFDE8B22}" dt="2024-02-22T03:20:12.073" v="1"/>
          <ac:picMkLst>
            <pc:docMk/>
            <pc:sldMk cId="981113910" sldId="284"/>
            <ac:picMk id="3" creationId="{30044C20-A689-6333-0F2B-F032DC974D5F}"/>
          </ac:picMkLst>
        </pc:picChg>
        <pc:picChg chg="add del mod modCrop">
          <ac:chgData name="Guest User" userId="S::urn:spo:anon#223de836c646e6f73f11914a26986f9aea9a6d0adbdf719b4b77f6b05fda9fca::" providerId="AD" clId="Web-{438DFF45-35FA-9121-24F4-EDACAFDE8B22}" dt="2024-02-22T03:22:05.935" v="16"/>
          <ac:picMkLst>
            <pc:docMk/>
            <pc:sldMk cId="981113910" sldId="284"/>
            <ac:picMk id="4" creationId="{EB172360-EBD9-1EE7-8405-2CF92579B22C}"/>
          </ac:picMkLst>
        </pc:picChg>
        <pc:picChg chg="add del mod">
          <ac:chgData name="Guest User" userId="S::urn:spo:anon#223de836c646e6f73f11914a26986f9aea9a6d0adbdf719b4b77f6b05fda9fca::" providerId="AD" clId="Web-{438DFF45-35FA-9121-24F4-EDACAFDE8B22}" dt="2024-02-22T03:22:34.498" v="20"/>
          <ac:picMkLst>
            <pc:docMk/>
            <pc:sldMk cId="981113910" sldId="284"/>
            <ac:picMk id="5" creationId="{887354A8-074E-DDDA-7584-60C1D0F95902}"/>
          </ac:picMkLst>
        </pc:picChg>
        <pc:picChg chg="add">
          <ac:chgData name="Guest User" userId="S::urn:spo:anon#223de836c646e6f73f11914a26986f9aea9a6d0adbdf719b4b77f6b05fda9fca::" providerId="AD" clId="Web-{438DFF45-35FA-9121-24F4-EDACAFDE8B22}" dt="2024-02-22T03:22:35.888" v="21"/>
          <ac:picMkLst>
            <pc:docMk/>
            <pc:sldMk cId="981113910" sldId="284"/>
            <ac:picMk id="7" creationId="{FE61F692-0CD3-FEF5-D623-D217091028E9}"/>
          </ac:picMkLst>
        </pc:picChg>
      </pc:sldChg>
      <pc:sldChg chg="addSp delSp modSp">
        <pc:chgData name="Guest User" userId="S::urn:spo:anon#223de836c646e6f73f11914a26986f9aea9a6d0adbdf719b4b77f6b05fda9fca::" providerId="AD" clId="Web-{438DFF45-35FA-9121-24F4-EDACAFDE8B22}" dt="2024-02-22T03:23:06.530" v="29" actId="1076"/>
        <pc:sldMkLst>
          <pc:docMk/>
          <pc:sldMk cId="1370992894" sldId="347"/>
        </pc:sldMkLst>
        <pc:picChg chg="del">
          <ac:chgData name="Guest User" userId="S::urn:spo:anon#223de836c646e6f73f11914a26986f9aea9a6d0adbdf719b4b77f6b05fda9fca::" providerId="AD" clId="Web-{438DFF45-35FA-9121-24F4-EDACAFDE8B22}" dt="2024-02-22T03:23:00.530" v="26"/>
          <ac:picMkLst>
            <pc:docMk/>
            <pc:sldMk cId="1370992894" sldId="347"/>
            <ac:picMk id="4" creationId="{034F7A00-6D77-2074-2960-D5F12A9ABB4D}"/>
          </ac:picMkLst>
        </pc:picChg>
        <pc:picChg chg="add mod">
          <ac:chgData name="Guest User" userId="S::urn:spo:anon#223de836c646e6f73f11914a26986f9aea9a6d0adbdf719b4b77f6b05fda9fca::" providerId="AD" clId="Web-{438DFF45-35FA-9121-24F4-EDACAFDE8B22}" dt="2024-02-22T03:23:06.530" v="29" actId="1076"/>
          <ac:picMkLst>
            <pc:docMk/>
            <pc:sldMk cId="1370992894" sldId="347"/>
            <ac:picMk id="6" creationId="{707FD1A4-20D0-2982-2C30-4323833428EE}"/>
          </ac:picMkLst>
        </pc:picChg>
      </pc:sldChg>
      <pc:sldChg chg="addSp delSp modSp">
        <pc:chgData name="Guest User" userId="S::urn:spo:anon#223de836c646e6f73f11914a26986f9aea9a6d0adbdf719b4b77f6b05fda9fca::" providerId="AD" clId="Web-{438DFF45-35FA-9121-24F4-EDACAFDE8B22}" dt="2024-02-22T03:22:52.639" v="25" actId="1076"/>
        <pc:sldMkLst>
          <pc:docMk/>
          <pc:sldMk cId="3612614275" sldId="349"/>
        </pc:sldMkLst>
        <pc:picChg chg="del">
          <ac:chgData name="Guest User" userId="S::urn:spo:anon#223de836c646e6f73f11914a26986f9aea9a6d0adbdf719b4b77f6b05fda9fca::" providerId="AD" clId="Web-{438DFF45-35FA-9121-24F4-EDACAFDE8B22}" dt="2024-02-22T03:22:45.529" v="22"/>
          <ac:picMkLst>
            <pc:docMk/>
            <pc:sldMk cId="3612614275" sldId="349"/>
            <ac:picMk id="2" creationId="{4CFE0C21-FECE-45AB-A3FB-847A1774B4C2}"/>
          </ac:picMkLst>
        </pc:picChg>
        <pc:picChg chg="add mod">
          <ac:chgData name="Guest User" userId="S::urn:spo:anon#223de836c646e6f73f11914a26986f9aea9a6d0adbdf719b4b77f6b05fda9fca::" providerId="AD" clId="Web-{438DFF45-35FA-9121-24F4-EDACAFDE8B22}" dt="2024-02-22T03:22:52.639" v="25" actId="1076"/>
          <ac:picMkLst>
            <pc:docMk/>
            <pc:sldMk cId="3612614275" sldId="349"/>
            <ac:picMk id="4" creationId="{2EEBEF59-E795-B867-514E-86FA49745B32}"/>
          </ac:picMkLst>
        </pc:picChg>
      </pc:sldChg>
      <pc:sldChg chg="addSp delSp modSp">
        <pc:chgData name="Guest User" userId="S::urn:spo:anon#223de836c646e6f73f11914a26986f9aea9a6d0adbdf719b4b77f6b05fda9fca::" providerId="AD" clId="Web-{438DFF45-35FA-9121-24F4-EDACAFDE8B22}" dt="2024-02-22T03:23:22.561" v="32" actId="1076"/>
        <pc:sldMkLst>
          <pc:docMk/>
          <pc:sldMk cId="1467421152" sldId="350"/>
        </pc:sldMkLst>
        <pc:picChg chg="del">
          <ac:chgData name="Guest User" userId="S::urn:spo:anon#223de836c646e6f73f11914a26986f9aea9a6d0adbdf719b4b77f6b05fda9fca::" providerId="AD" clId="Web-{438DFF45-35FA-9121-24F4-EDACAFDE8B22}" dt="2024-02-22T03:23:17.186" v="30"/>
          <ac:picMkLst>
            <pc:docMk/>
            <pc:sldMk cId="1467421152" sldId="350"/>
            <ac:picMk id="2" creationId="{54D4AD96-0164-249A-75B5-80B49E1ECAE7}"/>
          </ac:picMkLst>
        </pc:picChg>
        <pc:picChg chg="add mod">
          <ac:chgData name="Guest User" userId="S::urn:spo:anon#223de836c646e6f73f11914a26986f9aea9a6d0adbdf719b4b77f6b05fda9fca::" providerId="AD" clId="Web-{438DFF45-35FA-9121-24F4-EDACAFDE8B22}" dt="2024-02-22T03:23:22.561" v="32" actId="1076"/>
          <ac:picMkLst>
            <pc:docMk/>
            <pc:sldMk cId="1467421152" sldId="350"/>
            <ac:picMk id="4" creationId="{413B47B2-7EBC-6614-E5E1-89BA0AF04D96}"/>
          </ac:picMkLst>
        </pc:picChg>
      </pc:sldChg>
      <pc:sldChg chg="addSp delSp modSp">
        <pc:chgData name="Guest User" userId="S::urn:spo:anon#223de836c646e6f73f11914a26986f9aea9a6d0adbdf719b4b77f6b05fda9fca::" providerId="AD" clId="Web-{438DFF45-35FA-9121-24F4-EDACAFDE8B22}" dt="2024-02-22T03:23:34.155" v="35" actId="1076"/>
        <pc:sldMkLst>
          <pc:docMk/>
          <pc:sldMk cId="1739958926" sldId="353"/>
        </pc:sldMkLst>
        <pc:picChg chg="del">
          <ac:chgData name="Guest User" userId="S::urn:spo:anon#223de836c646e6f73f11914a26986f9aea9a6d0adbdf719b4b77f6b05fda9fca::" providerId="AD" clId="Web-{438DFF45-35FA-9121-24F4-EDACAFDE8B22}" dt="2024-02-22T03:23:26.546" v="33"/>
          <ac:picMkLst>
            <pc:docMk/>
            <pc:sldMk cId="1739958926" sldId="353"/>
            <ac:picMk id="2" creationId="{BFD1F65C-96B6-9519-A0F2-4E6F0AD21102}"/>
          </ac:picMkLst>
        </pc:picChg>
        <pc:picChg chg="add mod">
          <ac:chgData name="Guest User" userId="S::urn:spo:anon#223de836c646e6f73f11914a26986f9aea9a6d0adbdf719b4b77f6b05fda9fca::" providerId="AD" clId="Web-{438DFF45-35FA-9121-24F4-EDACAFDE8B22}" dt="2024-02-22T03:23:34.155" v="35" actId="1076"/>
          <ac:picMkLst>
            <pc:docMk/>
            <pc:sldMk cId="1739958926" sldId="353"/>
            <ac:picMk id="4" creationId="{149E2027-C2EA-3272-4B2F-EA4BE8F57177}"/>
          </ac:picMkLst>
        </pc:picChg>
      </pc:sldChg>
    </pc:docChg>
  </pc:docChgLst>
  <pc:docChgLst>
    <pc:chgData name="Guest User" userId="S::urn:spo:anon#223de836c646e6f73f11914a26986f9aea9a6d0adbdf719b4b77f6b05fda9fca::" providerId="AD" clId="Web-{347C59AF-D131-75F3-CAD3-8F90C47C78CF}"/>
    <pc:docChg chg="modSld">
      <pc:chgData name="Guest User" userId="S::urn:spo:anon#223de836c646e6f73f11914a26986f9aea9a6d0adbdf719b4b77f6b05fda9fca::" providerId="AD" clId="Web-{347C59AF-D131-75F3-CAD3-8F90C47C78CF}" dt="2024-02-23T00:14:02.480" v="36" actId="20577"/>
      <pc:docMkLst>
        <pc:docMk/>
      </pc:docMkLst>
      <pc:sldChg chg="modSp">
        <pc:chgData name="Guest User" userId="S::urn:spo:anon#223de836c646e6f73f11914a26986f9aea9a6d0adbdf719b4b77f6b05fda9fca::" providerId="AD" clId="Web-{347C59AF-D131-75F3-CAD3-8F90C47C78CF}" dt="2024-02-23T00:11:44.961" v="29" actId="20577"/>
        <pc:sldMkLst>
          <pc:docMk/>
          <pc:sldMk cId="4068335546" sldId="337"/>
        </pc:sldMkLst>
        <pc:spChg chg="mod">
          <ac:chgData name="Guest User" userId="S::urn:spo:anon#223de836c646e6f73f11914a26986f9aea9a6d0adbdf719b4b77f6b05fda9fca::" providerId="AD" clId="Web-{347C59AF-D131-75F3-CAD3-8F90C47C78CF}" dt="2024-02-23T00:11:44.961" v="29" actId="20577"/>
          <ac:spMkLst>
            <pc:docMk/>
            <pc:sldMk cId="4068335546" sldId="337"/>
            <ac:spMk id="3" creationId="{E984DCF7-AC46-49EF-8EDC-ED1B79EA8A0A}"/>
          </ac:spMkLst>
        </pc:spChg>
      </pc:sldChg>
      <pc:sldChg chg="modSp">
        <pc:chgData name="Guest User" userId="S::urn:spo:anon#223de836c646e6f73f11914a26986f9aea9a6d0adbdf719b4b77f6b05fda9fca::" providerId="AD" clId="Web-{347C59AF-D131-75F3-CAD3-8F90C47C78CF}" dt="2024-02-23T00:13:06.073" v="33"/>
        <pc:sldMkLst>
          <pc:docMk/>
          <pc:sldMk cId="2033650377" sldId="352"/>
        </pc:sldMkLst>
        <pc:graphicFrameChg chg="mod modGraphic">
          <ac:chgData name="Guest User" userId="S::urn:spo:anon#223de836c646e6f73f11914a26986f9aea9a6d0adbdf719b4b77f6b05fda9fca::" providerId="AD" clId="Web-{347C59AF-D131-75F3-CAD3-8F90C47C78CF}" dt="2024-02-23T00:13:06.073" v="33"/>
          <ac:graphicFrameMkLst>
            <pc:docMk/>
            <pc:sldMk cId="2033650377" sldId="352"/>
            <ac:graphicFrameMk id="2" creationId="{1A141BEB-8D09-CA0B-737C-FAC95C4707C3}"/>
          </ac:graphicFrameMkLst>
        </pc:graphicFrameChg>
      </pc:sldChg>
      <pc:sldChg chg="modSp">
        <pc:chgData name="Guest User" userId="S::urn:spo:anon#223de836c646e6f73f11914a26986f9aea9a6d0adbdf719b4b77f6b05fda9fca::" providerId="AD" clId="Web-{347C59AF-D131-75F3-CAD3-8F90C47C78CF}" dt="2024-02-23T00:14:02.480" v="36" actId="20577"/>
        <pc:sldMkLst>
          <pc:docMk/>
          <pc:sldMk cId="1043351987" sldId="363"/>
        </pc:sldMkLst>
        <pc:spChg chg="mod">
          <ac:chgData name="Guest User" userId="S::urn:spo:anon#223de836c646e6f73f11914a26986f9aea9a6d0adbdf719b4b77f6b05fda9fca::" providerId="AD" clId="Web-{347C59AF-D131-75F3-CAD3-8F90C47C78CF}" dt="2024-02-23T00:14:02.480" v="36" actId="20577"/>
          <ac:spMkLst>
            <pc:docMk/>
            <pc:sldMk cId="1043351987" sldId="363"/>
            <ac:spMk id="20" creationId="{CF56BDA7-0FBB-EE17-09A8-384D4D167D99}"/>
          </ac:spMkLst>
        </pc:spChg>
      </pc:sldChg>
    </pc:docChg>
  </pc:docChgLst>
  <pc:docChgLst>
    <pc:chgData name="Dana Laing" userId="c7e42cbd-8efe-49ac-8120-a252d38b5129" providerId="ADAL" clId="{AB5149F9-85ED-44D7-AD47-808AC3E8F017}"/>
    <pc:docChg chg="undo custSel addSld modSld sldOrd">
      <pc:chgData name="Dana Laing" userId="c7e42cbd-8efe-49ac-8120-a252d38b5129" providerId="ADAL" clId="{AB5149F9-85ED-44D7-AD47-808AC3E8F017}" dt="2024-02-24T20:52:53.192" v="1928" actId="20577"/>
      <pc:docMkLst>
        <pc:docMk/>
      </pc:docMkLst>
      <pc:sldChg chg="addSp modSp mod">
        <pc:chgData name="Dana Laing" userId="c7e42cbd-8efe-49ac-8120-a252d38b5129" providerId="ADAL" clId="{AB5149F9-85ED-44D7-AD47-808AC3E8F017}" dt="2024-02-21T21:26:32.325" v="286" actId="14100"/>
        <pc:sldMkLst>
          <pc:docMk/>
          <pc:sldMk cId="1175770974" sldId="282"/>
        </pc:sldMkLst>
        <pc:spChg chg="mod">
          <ac:chgData name="Dana Laing" userId="c7e42cbd-8efe-49ac-8120-a252d38b5129" providerId="ADAL" clId="{AB5149F9-85ED-44D7-AD47-808AC3E8F017}" dt="2024-02-21T21:26:22.180" v="283" actId="1076"/>
          <ac:spMkLst>
            <pc:docMk/>
            <pc:sldMk cId="1175770974" sldId="282"/>
            <ac:spMk id="2" creationId="{00000000-0000-0000-0000-000000000000}"/>
          </ac:spMkLst>
        </pc:spChg>
        <pc:spChg chg="mod">
          <ac:chgData name="Dana Laing" userId="c7e42cbd-8efe-49ac-8120-a252d38b5129" providerId="ADAL" clId="{AB5149F9-85ED-44D7-AD47-808AC3E8F017}" dt="2024-02-21T21:26:26.409" v="284" actId="1076"/>
          <ac:spMkLst>
            <pc:docMk/>
            <pc:sldMk cId="1175770974" sldId="282"/>
            <ac:spMk id="4" creationId="{00000000-0000-0000-0000-000000000000}"/>
          </ac:spMkLst>
        </pc:spChg>
        <pc:picChg chg="add mod">
          <ac:chgData name="Dana Laing" userId="c7e42cbd-8efe-49ac-8120-a252d38b5129" providerId="ADAL" clId="{AB5149F9-85ED-44D7-AD47-808AC3E8F017}" dt="2024-02-21T21:26:32.325" v="286" actId="14100"/>
          <ac:picMkLst>
            <pc:docMk/>
            <pc:sldMk cId="1175770974" sldId="282"/>
            <ac:picMk id="5" creationId="{BFA313E8-5D66-3D9B-1869-3E2352460850}"/>
          </ac:picMkLst>
        </pc:picChg>
        <pc:picChg chg="mod">
          <ac:chgData name="Dana Laing" userId="c7e42cbd-8efe-49ac-8120-a252d38b5129" providerId="ADAL" clId="{AB5149F9-85ED-44D7-AD47-808AC3E8F017}" dt="2024-02-21T21:26:06.421" v="280" actId="1036"/>
          <ac:picMkLst>
            <pc:docMk/>
            <pc:sldMk cId="1175770974" sldId="282"/>
            <ac:picMk id="6" creationId="{162B2619-2A4C-A969-6AE8-668E98874A98}"/>
          </ac:picMkLst>
        </pc:picChg>
      </pc:sldChg>
      <pc:sldChg chg="addSp modSp mod">
        <pc:chgData name="Dana Laing" userId="c7e42cbd-8efe-49ac-8120-a252d38b5129" providerId="ADAL" clId="{AB5149F9-85ED-44D7-AD47-808AC3E8F017}" dt="2024-02-21T21:27:07.563" v="288" actId="1076"/>
        <pc:sldMkLst>
          <pc:docMk/>
          <pc:sldMk cId="981113910" sldId="284"/>
        </pc:sldMkLst>
        <pc:spChg chg="mod">
          <ac:chgData name="Dana Laing" userId="c7e42cbd-8efe-49ac-8120-a252d38b5129" providerId="ADAL" clId="{AB5149F9-85ED-44D7-AD47-808AC3E8F017}" dt="2024-02-21T21:27:07.563" v="288" actId="1076"/>
          <ac:spMkLst>
            <pc:docMk/>
            <pc:sldMk cId="981113910" sldId="284"/>
            <ac:spMk id="2" creationId="{00000000-0000-0000-0000-000000000000}"/>
          </ac:spMkLst>
        </pc:spChg>
        <pc:picChg chg="add mod">
          <ac:chgData name="Dana Laing" userId="c7e42cbd-8efe-49ac-8120-a252d38b5129" providerId="ADAL" clId="{AB5149F9-85ED-44D7-AD47-808AC3E8F017}" dt="2024-02-21T21:27:03.139" v="287"/>
          <ac:picMkLst>
            <pc:docMk/>
            <pc:sldMk cId="981113910" sldId="284"/>
            <ac:picMk id="3" creationId="{30044C20-A689-6333-0F2B-F032DC974D5F}"/>
          </ac:picMkLst>
        </pc:picChg>
      </pc:sldChg>
      <pc:sldChg chg="addSp modSp mod setBg">
        <pc:chgData name="Dana Laing" userId="c7e42cbd-8efe-49ac-8120-a252d38b5129" providerId="ADAL" clId="{AB5149F9-85ED-44D7-AD47-808AC3E8F017}" dt="2024-02-21T21:29:59.059" v="307" actId="26606"/>
        <pc:sldMkLst>
          <pc:docMk/>
          <pc:sldMk cId="3913084392" sldId="335"/>
        </pc:sldMkLst>
        <pc:spChg chg="mod">
          <ac:chgData name="Dana Laing" userId="c7e42cbd-8efe-49ac-8120-a252d38b5129" providerId="ADAL" clId="{AB5149F9-85ED-44D7-AD47-808AC3E8F017}" dt="2024-02-21T21:29:59.059" v="307" actId="26606"/>
          <ac:spMkLst>
            <pc:docMk/>
            <pc:sldMk cId="3913084392" sldId="335"/>
            <ac:spMk id="2" creationId="{00000000-0000-0000-0000-000000000000}"/>
          </ac:spMkLst>
        </pc:spChg>
        <pc:spChg chg="mod">
          <ac:chgData name="Dana Laing" userId="c7e42cbd-8efe-49ac-8120-a252d38b5129" providerId="ADAL" clId="{AB5149F9-85ED-44D7-AD47-808AC3E8F017}" dt="2024-02-21T21:29:59.059" v="307" actId="26606"/>
          <ac:spMkLst>
            <pc:docMk/>
            <pc:sldMk cId="3913084392" sldId="335"/>
            <ac:spMk id="3" creationId="{00000000-0000-0000-0000-000000000000}"/>
          </ac:spMkLst>
        </pc:spChg>
        <pc:spChg chg="add">
          <ac:chgData name="Dana Laing" userId="c7e42cbd-8efe-49ac-8120-a252d38b5129" providerId="ADAL" clId="{AB5149F9-85ED-44D7-AD47-808AC3E8F017}" dt="2024-02-21T21:29:59.059" v="307" actId="26606"/>
          <ac:spMkLst>
            <pc:docMk/>
            <pc:sldMk cId="3913084392" sldId="335"/>
            <ac:spMk id="9" creationId="{3BCB5F6A-9EB0-40B0-9D13-3023E9A20508}"/>
          </ac:spMkLst>
        </pc:spChg>
        <pc:picChg chg="add">
          <ac:chgData name="Dana Laing" userId="c7e42cbd-8efe-49ac-8120-a252d38b5129" providerId="ADAL" clId="{AB5149F9-85ED-44D7-AD47-808AC3E8F017}" dt="2024-02-21T21:29:59.059" v="307" actId="26606"/>
          <ac:picMkLst>
            <pc:docMk/>
            <pc:sldMk cId="3913084392" sldId="335"/>
            <ac:picMk id="5" creationId="{5AABC001-7FF4-60D9-F986-576D9150B27A}"/>
          </ac:picMkLst>
        </pc:picChg>
      </pc:sldChg>
      <pc:sldChg chg="modSp mod">
        <pc:chgData name="Dana Laing" userId="c7e42cbd-8efe-49ac-8120-a252d38b5129" providerId="ADAL" clId="{AB5149F9-85ED-44D7-AD47-808AC3E8F017}" dt="2024-02-24T20:52:53.192" v="1928" actId="20577"/>
        <pc:sldMkLst>
          <pc:docMk/>
          <pc:sldMk cId="1977169820" sldId="336"/>
        </pc:sldMkLst>
        <pc:spChg chg="mod">
          <ac:chgData name="Dana Laing" userId="c7e42cbd-8efe-49ac-8120-a252d38b5129" providerId="ADAL" clId="{AB5149F9-85ED-44D7-AD47-808AC3E8F017}" dt="2024-02-24T20:52:53.192" v="1928" actId="20577"/>
          <ac:spMkLst>
            <pc:docMk/>
            <pc:sldMk cId="1977169820" sldId="336"/>
            <ac:spMk id="2" creationId="{98008946-6DC3-45EB-87B9-603B64A9A2E0}"/>
          </ac:spMkLst>
        </pc:spChg>
      </pc:sldChg>
      <pc:sldChg chg="modSp mod">
        <pc:chgData name="Dana Laing" userId="c7e42cbd-8efe-49ac-8120-a252d38b5129" providerId="ADAL" clId="{AB5149F9-85ED-44D7-AD47-808AC3E8F017}" dt="2024-02-21T21:20:22.486" v="152" actId="20577"/>
        <pc:sldMkLst>
          <pc:docMk/>
          <pc:sldMk cId="4068335546" sldId="337"/>
        </pc:sldMkLst>
        <pc:spChg chg="mod">
          <ac:chgData name="Dana Laing" userId="c7e42cbd-8efe-49ac-8120-a252d38b5129" providerId="ADAL" clId="{AB5149F9-85ED-44D7-AD47-808AC3E8F017}" dt="2024-02-21T21:20:22.486" v="152" actId="20577"/>
          <ac:spMkLst>
            <pc:docMk/>
            <pc:sldMk cId="4068335546" sldId="337"/>
            <ac:spMk id="3" creationId="{E984DCF7-AC46-49EF-8EDC-ED1B79EA8A0A}"/>
          </ac:spMkLst>
        </pc:spChg>
      </pc:sldChg>
      <pc:sldChg chg="modSp mod">
        <pc:chgData name="Dana Laing" userId="c7e42cbd-8efe-49ac-8120-a252d38b5129" providerId="ADAL" clId="{AB5149F9-85ED-44D7-AD47-808AC3E8F017}" dt="2024-02-21T21:30:21.546" v="309" actId="1076"/>
        <pc:sldMkLst>
          <pc:docMk/>
          <pc:sldMk cId="543508357" sldId="346"/>
        </pc:sldMkLst>
        <pc:spChg chg="mod">
          <ac:chgData name="Dana Laing" userId="c7e42cbd-8efe-49ac-8120-a252d38b5129" providerId="ADAL" clId="{AB5149F9-85ED-44D7-AD47-808AC3E8F017}" dt="2024-02-21T21:30:11.590" v="308" actId="1076"/>
          <ac:spMkLst>
            <pc:docMk/>
            <pc:sldMk cId="543508357" sldId="346"/>
            <ac:spMk id="8" creationId="{00000000-0000-0000-0000-000000000000}"/>
          </ac:spMkLst>
        </pc:spChg>
        <pc:picChg chg="mod">
          <ac:chgData name="Dana Laing" userId="c7e42cbd-8efe-49ac-8120-a252d38b5129" providerId="ADAL" clId="{AB5149F9-85ED-44D7-AD47-808AC3E8F017}" dt="2024-02-21T21:30:21.546" v="309" actId="1076"/>
          <ac:picMkLst>
            <pc:docMk/>
            <pc:sldMk cId="543508357" sldId="346"/>
            <ac:picMk id="6" creationId="{86E64D4E-0F3E-E60C-CBC0-69878534BC82}"/>
          </ac:picMkLst>
        </pc:picChg>
      </pc:sldChg>
      <pc:sldChg chg="addSp modSp mod">
        <pc:chgData name="Dana Laing" userId="c7e42cbd-8efe-49ac-8120-a252d38b5129" providerId="ADAL" clId="{AB5149F9-85ED-44D7-AD47-808AC3E8F017}" dt="2024-02-21T21:28:30.039" v="298" actId="1076"/>
        <pc:sldMkLst>
          <pc:docMk/>
          <pc:sldMk cId="1370992894" sldId="347"/>
        </pc:sldMkLst>
        <pc:picChg chg="add mod">
          <ac:chgData name="Dana Laing" userId="c7e42cbd-8efe-49ac-8120-a252d38b5129" providerId="ADAL" clId="{AB5149F9-85ED-44D7-AD47-808AC3E8F017}" dt="2024-02-21T21:28:30.039" v="298" actId="1076"/>
          <ac:picMkLst>
            <pc:docMk/>
            <pc:sldMk cId="1370992894" sldId="347"/>
            <ac:picMk id="4" creationId="{034F7A00-6D77-2074-2960-D5F12A9ABB4D}"/>
          </ac:picMkLst>
        </pc:picChg>
      </pc:sldChg>
      <pc:sldChg chg="addSp modSp mod">
        <pc:chgData name="Dana Laing" userId="c7e42cbd-8efe-49ac-8120-a252d38b5129" providerId="ADAL" clId="{AB5149F9-85ED-44D7-AD47-808AC3E8F017}" dt="2024-02-21T21:28:18.631" v="296" actId="1076"/>
        <pc:sldMkLst>
          <pc:docMk/>
          <pc:sldMk cId="3612614275" sldId="349"/>
        </pc:sldMkLst>
        <pc:spChg chg="mod">
          <ac:chgData name="Dana Laing" userId="c7e42cbd-8efe-49ac-8120-a252d38b5129" providerId="ADAL" clId="{AB5149F9-85ED-44D7-AD47-808AC3E8F017}" dt="2024-02-21T21:27:14.781" v="290" actId="1076"/>
          <ac:spMkLst>
            <pc:docMk/>
            <pc:sldMk cId="3612614275" sldId="349"/>
            <ac:spMk id="6" creationId="{00000000-0000-0000-0000-000000000000}"/>
          </ac:spMkLst>
        </pc:spChg>
        <pc:picChg chg="add mod">
          <ac:chgData name="Dana Laing" userId="c7e42cbd-8efe-49ac-8120-a252d38b5129" providerId="ADAL" clId="{AB5149F9-85ED-44D7-AD47-808AC3E8F017}" dt="2024-02-21T21:28:18.631" v="296" actId="1076"/>
          <ac:picMkLst>
            <pc:docMk/>
            <pc:sldMk cId="3612614275" sldId="349"/>
            <ac:picMk id="2" creationId="{4CFE0C21-FECE-45AB-A3FB-847A1774B4C2}"/>
          </ac:picMkLst>
        </pc:picChg>
      </pc:sldChg>
      <pc:sldChg chg="addSp modSp mod">
        <pc:chgData name="Dana Laing" userId="c7e42cbd-8efe-49ac-8120-a252d38b5129" providerId="ADAL" clId="{AB5149F9-85ED-44D7-AD47-808AC3E8F017}" dt="2024-02-21T21:28:34.490" v="299" actId="1076"/>
        <pc:sldMkLst>
          <pc:docMk/>
          <pc:sldMk cId="1467421152" sldId="350"/>
        </pc:sldMkLst>
        <pc:picChg chg="add mod">
          <ac:chgData name="Dana Laing" userId="c7e42cbd-8efe-49ac-8120-a252d38b5129" providerId="ADAL" clId="{AB5149F9-85ED-44D7-AD47-808AC3E8F017}" dt="2024-02-21T21:28:34.490" v="299" actId="1076"/>
          <ac:picMkLst>
            <pc:docMk/>
            <pc:sldMk cId="1467421152" sldId="350"/>
            <ac:picMk id="2" creationId="{54D4AD96-0164-249A-75B5-80B49E1ECAE7}"/>
          </ac:picMkLst>
        </pc:picChg>
      </pc:sldChg>
      <pc:sldChg chg="addSp modSp mod">
        <pc:chgData name="Dana Laing" userId="c7e42cbd-8efe-49ac-8120-a252d38b5129" providerId="ADAL" clId="{AB5149F9-85ED-44D7-AD47-808AC3E8F017}" dt="2024-02-21T21:28:23.730" v="297" actId="1076"/>
        <pc:sldMkLst>
          <pc:docMk/>
          <pc:sldMk cId="4105851129" sldId="351"/>
        </pc:sldMkLst>
        <pc:picChg chg="add mod">
          <ac:chgData name="Dana Laing" userId="c7e42cbd-8efe-49ac-8120-a252d38b5129" providerId="ADAL" clId="{AB5149F9-85ED-44D7-AD47-808AC3E8F017}" dt="2024-02-21T21:28:23.730" v="297" actId="1076"/>
          <ac:picMkLst>
            <pc:docMk/>
            <pc:sldMk cId="4105851129" sldId="351"/>
            <ac:picMk id="2" creationId="{EA85335C-E726-E658-C2DE-576D5715FA24}"/>
          </ac:picMkLst>
        </pc:picChg>
      </pc:sldChg>
      <pc:sldChg chg="addSp delSp modSp mod">
        <pc:chgData name="Dana Laing" userId="c7e42cbd-8efe-49ac-8120-a252d38b5129" providerId="ADAL" clId="{AB5149F9-85ED-44D7-AD47-808AC3E8F017}" dt="2024-02-22T22:22:55.863" v="899" actId="207"/>
        <pc:sldMkLst>
          <pc:docMk/>
          <pc:sldMk cId="2033650377" sldId="352"/>
        </pc:sldMkLst>
        <pc:graphicFrameChg chg="add mod modGraphic">
          <ac:chgData name="Dana Laing" userId="c7e42cbd-8efe-49ac-8120-a252d38b5129" providerId="ADAL" clId="{AB5149F9-85ED-44D7-AD47-808AC3E8F017}" dt="2024-02-22T22:22:55.863" v="899" actId="207"/>
          <ac:graphicFrameMkLst>
            <pc:docMk/>
            <pc:sldMk cId="2033650377" sldId="352"/>
            <ac:graphicFrameMk id="2" creationId="{1A141BEB-8D09-CA0B-737C-FAC95C4707C3}"/>
          </ac:graphicFrameMkLst>
        </pc:graphicFrameChg>
        <pc:graphicFrameChg chg="del modGraphic">
          <ac:chgData name="Dana Laing" userId="c7e42cbd-8efe-49ac-8120-a252d38b5129" providerId="ADAL" clId="{AB5149F9-85ED-44D7-AD47-808AC3E8F017}" dt="2024-02-22T22:16:13.419" v="729" actId="478"/>
          <ac:graphicFrameMkLst>
            <pc:docMk/>
            <pc:sldMk cId="2033650377" sldId="352"/>
            <ac:graphicFrameMk id="11" creationId="{F44FF4F1-14C6-7C51-E7FF-3278AB0085F8}"/>
          </ac:graphicFrameMkLst>
        </pc:graphicFrameChg>
      </pc:sldChg>
      <pc:sldChg chg="addSp modSp mod">
        <pc:chgData name="Dana Laing" userId="c7e42cbd-8efe-49ac-8120-a252d38b5129" providerId="ADAL" clId="{AB5149F9-85ED-44D7-AD47-808AC3E8F017}" dt="2024-02-21T21:28:44.963" v="303" actId="1076"/>
        <pc:sldMkLst>
          <pc:docMk/>
          <pc:sldMk cId="1739958926" sldId="353"/>
        </pc:sldMkLst>
        <pc:spChg chg="mod">
          <ac:chgData name="Dana Laing" userId="c7e42cbd-8efe-49ac-8120-a252d38b5129" providerId="ADAL" clId="{AB5149F9-85ED-44D7-AD47-808AC3E8F017}" dt="2024-02-21T21:28:40.938" v="302" actId="1076"/>
          <ac:spMkLst>
            <pc:docMk/>
            <pc:sldMk cId="1739958926" sldId="353"/>
            <ac:spMk id="7" creationId="{A1765F64-AC84-BEA6-B0FD-187DCC786730}"/>
          </ac:spMkLst>
        </pc:spChg>
        <pc:picChg chg="add mod">
          <ac:chgData name="Dana Laing" userId="c7e42cbd-8efe-49ac-8120-a252d38b5129" providerId="ADAL" clId="{AB5149F9-85ED-44D7-AD47-808AC3E8F017}" dt="2024-02-21T21:28:44.963" v="303" actId="1076"/>
          <ac:picMkLst>
            <pc:docMk/>
            <pc:sldMk cId="1739958926" sldId="353"/>
            <ac:picMk id="2" creationId="{BFD1F65C-96B6-9519-A0F2-4E6F0AD21102}"/>
          </ac:picMkLst>
        </pc:picChg>
      </pc:sldChg>
      <pc:sldChg chg="modSp mod">
        <pc:chgData name="Dana Laing" userId="c7e42cbd-8efe-49ac-8120-a252d38b5129" providerId="ADAL" clId="{AB5149F9-85ED-44D7-AD47-808AC3E8F017}" dt="2024-02-21T21:29:06.891" v="306" actId="1076"/>
        <pc:sldMkLst>
          <pc:docMk/>
          <pc:sldMk cId="3406437093" sldId="354"/>
        </pc:sldMkLst>
        <pc:spChg chg="mod">
          <ac:chgData name="Dana Laing" userId="c7e42cbd-8efe-49ac-8120-a252d38b5129" providerId="ADAL" clId="{AB5149F9-85ED-44D7-AD47-808AC3E8F017}" dt="2024-02-21T21:29:06.891" v="306" actId="1076"/>
          <ac:spMkLst>
            <pc:docMk/>
            <pc:sldMk cId="3406437093" sldId="354"/>
            <ac:spMk id="5" creationId="{C3255C98-F748-045F-596E-506EB66C0220}"/>
          </ac:spMkLst>
        </pc:spChg>
      </pc:sldChg>
      <pc:sldChg chg="modSp mod ord">
        <pc:chgData name="Dana Laing" userId="c7e42cbd-8efe-49ac-8120-a252d38b5129" providerId="ADAL" clId="{AB5149F9-85ED-44D7-AD47-808AC3E8F017}" dt="2024-02-22T21:33:16.023" v="691"/>
        <pc:sldMkLst>
          <pc:docMk/>
          <pc:sldMk cId="3583002773" sldId="355"/>
        </pc:sldMkLst>
        <pc:spChg chg="mod">
          <ac:chgData name="Dana Laing" userId="c7e42cbd-8efe-49ac-8120-a252d38b5129" providerId="ADAL" clId="{AB5149F9-85ED-44D7-AD47-808AC3E8F017}" dt="2024-02-22T21:23:24.259" v="455" actId="20577"/>
          <ac:spMkLst>
            <pc:docMk/>
            <pc:sldMk cId="3583002773" sldId="355"/>
            <ac:spMk id="5" creationId="{6915F5A9-00CA-878F-5A71-784E70EAC06A}"/>
          </ac:spMkLst>
        </pc:spChg>
      </pc:sldChg>
      <pc:sldChg chg="addSp modSp mod">
        <pc:chgData name="Dana Laing" userId="c7e42cbd-8efe-49ac-8120-a252d38b5129" providerId="ADAL" clId="{AB5149F9-85ED-44D7-AD47-808AC3E8F017}" dt="2024-02-22T21:30:59.800" v="665" actId="14100"/>
        <pc:sldMkLst>
          <pc:docMk/>
          <pc:sldMk cId="3522897516" sldId="356"/>
        </pc:sldMkLst>
        <pc:spChg chg="add mod">
          <ac:chgData name="Dana Laing" userId="c7e42cbd-8efe-49ac-8120-a252d38b5129" providerId="ADAL" clId="{AB5149F9-85ED-44D7-AD47-808AC3E8F017}" dt="2024-02-22T21:30:47.611" v="662" actId="20577"/>
          <ac:spMkLst>
            <pc:docMk/>
            <pc:sldMk cId="3522897516" sldId="356"/>
            <ac:spMk id="4" creationId="{C2A871CE-D6CF-D88C-E508-41257CB861D4}"/>
          </ac:spMkLst>
        </pc:spChg>
        <pc:graphicFrameChg chg="modGraphic">
          <ac:chgData name="Dana Laing" userId="c7e42cbd-8efe-49ac-8120-a252d38b5129" providerId="ADAL" clId="{AB5149F9-85ED-44D7-AD47-808AC3E8F017}" dt="2024-02-22T21:30:59.800" v="665" actId="14100"/>
          <ac:graphicFrameMkLst>
            <pc:docMk/>
            <pc:sldMk cId="3522897516" sldId="356"/>
            <ac:graphicFrameMk id="2" creationId="{8ED50F19-B50F-303F-CD5E-30F85C0EF16E}"/>
          </ac:graphicFrameMkLst>
        </pc:graphicFrameChg>
      </pc:sldChg>
      <pc:sldChg chg="addSp modSp mod">
        <pc:chgData name="Dana Laing" userId="c7e42cbd-8efe-49ac-8120-a252d38b5129" providerId="ADAL" clId="{AB5149F9-85ED-44D7-AD47-808AC3E8F017}" dt="2024-02-22T22:24:39.430" v="901"/>
        <pc:sldMkLst>
          <pc:docMk/>
          <pc:sldMk cId="2037603427" sldId="357"/>
        </pc:sldMkLst>
        <pc:spChg chg="mod">
          <ac:chgData name="Dana Laing" userId="c7e42cbd-8efe-49ac-8120-a252d38b5129" providerId="ADAL" clId="{AB5149F9-85ED-44D7-AD47-808AC3E8F017}" dt="2024-02-21T22:56:50.119" v="431" actId="20577"/>
          <ac:spMkLst>
            <pc:docMk/>
            <pc:sldMk cId="2037603427" sldId="357"/>
            <ac:spMk id="2" creationId="{6ECB76D6-A6DE-45D3-4162-0D786F41CFAA}"/>
          </ac:spMkLst>
        </pc:spChg>
        <pc:spChg chg="add mod">
          <ac:chgData name="Dana Laing" userId="c7e42cbd-8efe-49ac-8120-a252d38b5129" providerId="ADAL" clId="{AB5149F9-85ED-44D7-AD47-808AC3E8F017}" dt="2024-02-22T22:24:39.430" v="901"/>
          <ac:spMkLst>
            <pc:docMk/>
            <pc:sldMk cId="2037603427" sldId="357"/>
            <ac:spMk id="4" creationId="{8C3B69AC-D3DD-0A3D-F434-3B74821B0A3F}"/>
          </ac:spMkLst>
        </pc:spChg>
        <pc:spChg chg="add mod">
          <ac:chgData name="Dana Laing" userId="c7e42cbd-8efe-49ac-8120-a252d38b5129" providerId="ADAL" clId="{AB5149F9-85ED-44D7-AD47-808AC3E8F017}" dt="2024-02-22T22:24:39.430" v="901"/>
          <ac:spMkLst>
            <pc:docMk/>
            <pc:sldMk cId="2037603427" sldId="357"/>
            <ac:spMk id="5" creationId="{AC7122FE-7AB5-6C1C-7A22-E9DF86C4994B}"/>
          </ac:spMkLst>
        </pc:spChg>
        <pc:graphicFrameChg chg="add mod">
          <ac:chgData name="Dana Laing" userId="c7e42cbd-8efe-49ac-8120-a252d38b5129" providerId="ADAL" clId="{AB5149F9-85ED-44D7-AD47-808AC3E8F017}" dt="2024-02-22T22:24:37.648" v="900"/>
          <ac:graphicFrameMkLst>
            <pc:docMk/>
            <pc:sldMk cId="2037603427" sldId="357"/>
            <ac:graphicFrameMk id="3" creationId="{93F23DE0-51DF-8871-F11E-4032FDEFA14C}"/>
          </ac:graphicFrameMkLst>
        </pc:graphicFrameChg>
      </pc:sldChg>
      <pc:sldChg chg="modSp mod">
        <pc:chgData name="Dana Laing" userId="c7e42cbd-8efe-49ac-8120-a252d38b5129" providerId="ADAL" clId="{AB5149F9-85ED-44D7-AD47-808AC3E8F017}" dt="2024-02-22T21:34:13.992" v="709" actId="20577"/>
        <pc:sldMkLst>
          <pc:docMk/>
          <pc:sldMk cId="3286396182" sldId="358"/>
        </pc:sldMkLst>
        <pc:spChg chg="mod">
          <ac:chgData name="Dana Laing" userId="c7e42cbd-8efe-49ac-8120-a252d38b5129" providerId="ADAL" clId="{AB5149F9-85ED-44D7-AD47-808AC3E8F017}" dt="2024-02-22T21:34:13.992" v="709" actId="20577"/>
          <ac:spMkLst>
            <pc:docMk/>
            <pc:sldMk cId="3286396182" sldId="358"/>
            <ac:spMk id="5" creationId="{ACF7AA64-66D1-3525-97E9-FC52538E8151}"/>
          </ac:spMkLst>
        </pc:spChg>
      </pc:sldChg>
      <pc:sldChg chg="modSp mod">
        <pc:chgData name="Dana Laing" userId="c7e42cbd-8efe-49ac-8120-a252d38b5129" providerId="ADAL" clId="{AB5149F9-85ED-44D7-AD47-808AC3E8F017}" dt="2024-02-22T21:39:09.146" v="724" actId="27636"/>
        <pc:sldMkLst>
          <pc:docMk/>
          <pc:sldMk cId="2811834474" sldId="359"/>
        </pc:sldMkLst>
        <pc:spChg chg="mod">
          <ac:chgData name="Dana Laing" userId="c7e42cbd-8efe-49ac-8120-a252d38b5129" providerId="ADAL" clId="{AB5149F9-85ED-44D7-AD47-808AC3E8F017}" dt="2024-02-22T21:39:09.146" v="724" actId="27636"/>
          <ac:spMkLst>
            <pc:docMk/>
            <pc:sldMk cId="2811834474" sldId="359"/>
            <ac:spMk id="5" creationId="{7025D609-D92A-5B24-8F50-A0EC0F523691}"/>
          </ac:spMkLst>
        </pc:spChg>
      </pc:sldChg>
      <pc:sldChg chg="addSp delSp modSp mod">
        <pc:chgData name="Dana Laing" userId="c7e42cbd-8efe-49ac-8120-a252d38b5129" providerId="ADAL" clId="{AB5149F9-85ED-44D7-AD47-808AC3E8F017}" dt="2024-02-22T23:03:47.494" v="1864" actId="20577"/>
        <pc:sldMkLst>
          <pc:docMk/>
          <pc:sldMk cId="1043351987" sldId="363"/>
        </pc:sldMkLst>
        <pc:spChg chg="add del mod">
          <ac:chgData name="Dana Laing" userId="c7e42cbd-8efe-49ac-8120-a252d38b5129" providerId="ADAL" clId="{AB5149F9-85ED-44D7-AD47-808AC3E8F017}" dt="2024-02-22T22:52:23.735" v="1166"/>
          <ac:spMkLst>
            <pc:docMk/>
            <pc:sldMk cId="1043351987" sldId="363"/>
            <ac:spMk id="2" creationId="{283F91A2-CF62-C53A-9C33-98C6AFF8C019}"/>
          </ac:spMkLst>
        </pc:spChg>
        <pc:spChg chg="add mod">
          <ac:chgData name="Dana Laing" userId="c7e42cbd-8efe-49ac-8120-a252d38b5129" providerId="ADAL" clId="{AB5149F9-85ED-44D7-AD47-808AC3E8F017}" dt="2024-02-22T23:02:15.727" v="1842" actId="1076"/>
          <ac:spMkLst>
            <pc:docMk/>
            <pc:sldMk cId="1043351987" sldId="363"/>
            <ac:spMk id="3" creationId="{1E6A7E7E-E81B-824C-852C-FD7947CC1D38}"/>
          </ac:spMkLst>
        </pc:spChg>
        <pc:spChg chg="mod">
          <ac:chgData name="Dana Laing" userId="c7e42cbd-8efe-49ac-8120-a252d38b5129" providerId="ADAL" clId="{AB5149F9-85ED-44D7-AD47-808AC3E8F017}" dt="2024-02-22T23:02:08.805" v="1839" actId="1076"/>
          <ac:spMkLst>
            <pc:docMk/>
            <pc:sldMk cId="1043351987" sldId="363"/>
            <ac:spMk id="4" creationId="{CCB261D7-667E-D85B-50C4-01D04F23334B}"/>
          </ac:spMkLst>
        </pc:spChg>
        <pc:spChg chg="add mod">
          <ac:chgData name="Dana Laing" userId="c7e42cbd-8efe-49ac-8120-a252d38b5129" providerId="ADAL" clId="{AB5149F9-85ED-44D7-AD47-808AC3E8F017}" dt="2024-02-22T23:02:14.996" v="1841" actId="1076"/>
          <ac:spMkLst>
            <pc:docMk/>
            <pc:sldMk cId="1043351987" sldId="363"/>
            <ac:spMk id="5" creationId="{5C83CD57-219A-063F-B039-950325AFCC2B}"/>
          </ac:spMkLst>
        </pc:spChg>
        <pc:spChg chg="add del mod">
          <ac:chgData name="Dana Laing" userId="c7e42cbd-8efe-49ac-8120-a252d38b5129" providerId="ADAL" clId="{AB5149F9-85ED-44D7-AD47-808AC3E8F017}" dt="2024-02-22T22:56:15.905" v="1489" actId="478"/>
          <ac:spMkLst>
            <pc:docMk/>
            <pc:sldMk cId="1043351987" sldId="363"/>
            <ac:spMk id="7" creationId="{3A04237B-C787-7311-70AE-5311EDCA32FB}"/>
          </ac:spMkLst>
        </pc:spChg>
        <pc:spChg chg="add mod">
          <ac:chgData name="Dana Laing" userId="c7e42cbd-8efe-49ac-8120-a252d38b5129" providerId="ADAL" clId="{AB5149F9-85ED-44D7-AD47-808AC3E8F017}" dt="2024-02-22T23:03:47.494" v="1864" actId="20577"/>
          <ac:spMkLst>
            <pc:docMk/>
            <pc:sldMk cId="1043351987" sldId="363"/>
            <ac:spMk id="20" creationId="{CF56BDA7-0FBB-EE17-09A8-384D4D167D99}"/>
          </ac:spMkLst>
        </pc:spChg>
        <pc:spChg chg="add del">
          <ac:chgData name="Dana Laing" userId="c7e42cbd-8efe-49ac-8120-a252d38b5129" providerId="ADAL" clId="{AB5149F9-85ED-44D7-AD47-808AC3E8F017}" dt="2024-02-22T22:53:44.106" v="1310" actId="26606"/>
          <ac:spMkLst>
            <pc:docMk/>
            <pc:sldMk cId="1043351987" sldId="363"/>
            <ac:spMk id="21" creationId="{03E8462A-FEBA-4848-81CC-3F8DA3E477BE}"/>
          </ac:spMkLst>
        </pc:spChg>
        <pc:spChg chg="add del">
          <ac:chgData name="Dana Laing" userId="c7e42cbd-8efe-49ac-8120-a252d38b5129" providerId="ADAL" clId="{AB5149F9-85ED-44D7-AD47-808AC3E8F017}" dt="2024-02-22T22:53:44.106" v="1310" actId="26606"/>
          <ac:spMkLst>
            <pc:docMk/>
            <pc:sldMk cId="1043351987" sldId="363"/>
            <ac:spMk id="34" creationId="{7941F9B1-B01B-4A84-89D9-B169AEB4E456}"/>
          </ac:spMkLst>
        </pc:spChg>
        <pc:grpChg chg="add del">
          <ac:chgData name="Dana Laing" userId="c7e42cbd-8efe-49ac-8120-a252d38b5129" providerId="ADAL" clId="{AB5149F9-85ED-44D7-AD47-808AC3E8F017}" dt="2024-02-22T22:53:44.106" v="1310" actId="26606"/>
          <ac:grpSpMkLst>
            <pc:docMk/>
            <pc:sldMk cId="1043351987" sldId="363"/>
            <ac:grpSpMk id="9" creationId="{609316A9-990D-4EC3-A671-70EE5C1493A4}"/>
          </ac:grpSpMkLst>
        </pc:grpChg>
        <pc:grpChg chg="add del">
          <ac:chgData name="Dana Laing" userId="c7e42cbd-8efe-49ac-8120-a252d38b5129" providerId="ADAL" clId="{AB5149F9-85ED-44D7-AD47-808AC3E8F017}" dt="2024-02-22T22:53:44.106" v="1310" actId="26606"/>
          <ac:grpSpMkLst>
            <pc:docMk/>
            <pc:sldMk cId="1043351987" sldId="363"/>
            <ac:grpSpMk id="23" creationId="{2109F83F-40FE-4DB3-84CC-09FB3340D06D}"/>
          </ac:grpSpMkLst>
        </pc:grpChg>
        <pc:picChg chg="add mod">
          <ac:chgData name="Dana Laing" userId="c7e42cbd-8efe-49ac-8120-a252d38b5129" providerId="ADAL" clId="{AB5149F9-85ED-44D7-AD47-808AC3E8F017}" dt="2024-02-22T23:02:26.745" v="1843" actId="1076"/>
          <ac:picMkLst>
            <pc:docMk/>
            <pc:sldMk cId="1043351987" sldId="363"/>
            <ac:picMk id="8" creationId="{49FAC7D4-F5A7-8C59-0907-A3C3AC2B7DA3}"/>
          </ac:picMkLst>
        </pc:picChg>
        <pc:picChg chg="add del mod">
          <ac:chgData name="Dana Laing" userId="c7e42cbd-8efe-49ac-8120-a252d38b5129" providerId="ADAL" clId="{AB5149F9-85ED-44D7-AD47-808AC3E8F017}" dt="2024-02-22T23:00:55.142" v="1820" actId="478"/>
          <ac:picMkLst>
            <pc:docMk/>
            <pc:sldMk cId="1043351987" sldId="363"/>
            <ac:picMk id="33" creationId="{FBED8CC9-08D3-E393-BA7E-35B4A70799C5}"/>
          </ac:picMkLst>
        </pc:picChg>
        <pc:picChg chg="add del mod ord">
          <ac:chgData name="Dana Laing" userId="c7e42cbd-8efe-49ac-8120-a252d38b5129" providerId="ADAL" clId="{AB5149F9-85ED-44D7-AD47-808AC3E8F017}" dt="2024-02-22T23:00:56.717" v="1821" actId="478"/>
          <ac:picMkLst>
            <pc:docMk/>
            <pc:sldMk cId="1043351987" sldId="363"/>
            <ac:picMk id="36" creationId="{DA3F1F42-CC3B-48E7-149D-AA122887FDA6}"/>
          </ac:picMkLst>
        </pc:picChg>
      </pc:sldChg>
      <pc:sldChg chg="addSp delSp modSp add mod setBg">
        <pc:chgData name="Dana Laing" userId="c7e42cbd-8efe-49ac-8120-a252d38b5129" providerId="ADAL" clId="{AB5149F9-85ED-44D7-AD47-808AC3E8F017}" dt="2024-02-21T21:25:05.077" v="270" actId="1076"/>
        <pc:sldMkLst>
          <pc:docMk/>
          <pc:sldMk cId="3423430909" sldId="365"/>
        </pc:sldMkLst>
        <pc:spChg chg="del">
          <ac:chgData name="Dana Laing" userId="c7e42cbd-8efe-49ac-8120-a252d38b5129" providerId="ADAL" clId="{AB5149F9-85ED-44D7-AD47-808AC3E8F017}" dt="2024-02-21T21:20:53.588" v="189" actId="478"/>
          <ac:spMkLst>
            <pc:docMk/>
            <pc:sldMk cId="3423430909" sldId="365"/>
            <ac:spMk id="3" creationId="{FBBC3EDF-CBB9-CBC3-9445-D5393AFE7B52}"/>
          </ac:spMkLst>
        </pc:spChg>
        <pc:spChg chg="add del mod">
          <ac:chgData name="Dana Laing" userId="c7e42cbd-8efe-49ac-8120-a252d38b5129" providerId="ADAL" clId="{AB5149F9-85ED-44D7-AD47-808AC3E8F017}" dt="2024-02-21T21:20:58.935" v="190" actId="478"/>
          <ac:spMkLst>
            <pc:docMk/>
            <pc:sldMk cId="3423430909" sldId="365"/>
            <ac:spMk id="5" creationId="{1F8438CB-5B40-49A5-2F98-AFA5D4CEED97}"/>
          </ac:spMkLst>
        </pc:spChg>
        <pc:spChg chg="mod">
          <ac:chgData name="Dana Laing" userId="c7e42cbd-8efe-49ac-8120-a252d38b5129" providerId="ADAL" clId="{AB5149F9-85ED-44D7-AD47-808AC3E8F017}" dt="2024-02-21T21:24:43.288" v="265" actId="26606"/>
          <ac:spMkLst>
            <pc:docMk/>
            <pc:sldMk cId="3423430909" sldId="365"/>
            <ac:spMk id="6" creationId="{10C46E0D-70EE-6FAC-D65D-F18A95E2E668}"/>
          </ac:spMkLst>
        </pc:spChg>
        <pc:grpChg chg="add">
          <ac:chgData name="Dana Laing" userId="c7e42cbd-8efe-49ac-8120-a252d38b5129" providerId="ADAL" clId="{AB5149F9-85ED-44D7-AD47-808AC3E8F017}" dt="2024-02-21T21:24:43.288" v="265" actId="26606"/>
          <ac:grpSpMkLst>
            <pc:docMk/>
            <pc:sldMk cId="3423430909" sldId="365"/>
            <ac:grpSpMk id="17" creationId="{1EA3DE74-31A6-48AD-8C0A-E33A679BAF05}"/>
          </ac:grpSpMkLst>
        </pc:grpChg>
        <pc:picChg chg="del mod ord">
          <ac:chgData name="Dana Laing" userId="c7e42cbd-8efe-49ac-8120-a252d38b5129" providerId="ADAL" clId="{AB5149F9-85ED-44D7-AD47-808AC3E8F017}" dt="2024-02-21T21:24:52.583" v="268" actId="478"/>
          <ac:picMkLst>
            <pc:docMk/>
            <pc:sldMk cId="3423430909" sldId="365"/>
            <ac:picMk id="2" creationId="{3E9CF931-24A5-2C97-5BFD-AEE2C292D1E3}"/>
          </ac:picMkLst>
        </pc:picChg>
        <pc:picChg chg="add mod modCrop">
          <ac:chgData name="Dana Laing" userId="c7e42cbd-8efe-49ac-8120-a252d38b5129" providerId="ADAL" clId="{AB5149F9-85ED-44D7-AD47-808AC3E8F017}" dt="2024-02-21T21:24:43.288" v="265" actId="26606"/>
          <ac:picMkLst>
            <pc:docMk/>
            <pc:sldMk cId="3423430909" sldId="365"/>
            <ac:picMk id="8" creationId="{E03A64E0-96B2-5D74-9C58-D61BC818505C}"/>
          </ac:picMkLst>
        </pc:picChg>
        <pc:picChg chg="add mod ord modCrop">
          <ac:chgData name="Dana Laing" userId="c7e42cbd-8efe-49ac-8120-a252d38b5129" providerId="ADAL" clId="{AB5149F9-85ED-44D7-AD47-808AC3E8F017}" dt="2024-02-21T21:24:43.288" v="265" actId="26606"/>
          <ac:picMkLst>
            <pc:docMk/>
            <pc:sldMk cId="3423430909" sldId="365"/>
            <ac:picMk id="10" creationId="{DCC59F8C-9B49-C59A-453C-8F0A95751723}"/>
          </ac:picMkLst>
        </pc:picChg>
        <pc:picChg chg="add mod modCrop">
          <ac:chgData name="Dana Laing" userId="c7e42cbd-8efe-49ac-8120-a252d38b5129" providerId="ADAL" clId="{AB5149F9-85ED-44D7-AD47-808AC3E8F017}" dt="2024-02-21T21:24:43.288" v="265" actId="26606"/>
          <ac:picMkLst>
            <pc:docMk/>
            <pc:sldMk cId="3423430909" sldId="365"/>
            <ac:picMk id="12" creationId="{9A7F73A6-E4D5-C05E-BF27-FA2ACBA3C5C0}"/>
          </ac:picMkLst>
        </pc:picChg>
        <pc:picChg chg="add del mod">
          <ac:chgData name="Dana Laing" userId="c7e42cbd-8efe-49ac-8120-a252d38b5129" providerId="ADAL" clId="{AB5149F9-85ED-44D7-AD47-808AC3E8F017}" dt="2024-02-21T21:24:34.261" v="264" actId="478"/>
          <ac:picMkLst>
            <pc:docMk/>
            <pc:sldMk cId="3423430909" sldId="365"/>
            <ac:picMk id="14" creationId="{435989C0-999C-90B7-B599-E0A2DA8B9B1D}"/>
          </ac:picMkLst>
        </pc:picChg>
        <pc:picChg chg="add mod">
          <ac:chgData name="Dana Laing" userId="c7e42cbd-8efe-49ac-8120-a252d38b5129" providerId="ADAL" clId="{AB5149F9-85ED-44D7-AD47-808AC3E8F017}" dt="2024-02-21T21:25:05.077" v="270" actId="1076"/>
          <ac:picMkLst>
            <pc:docMk/>
            <pc:sldMk cId="3423430909" sldId="365"/>
            <ac:picMk id="15" creationId="{E6A790D2-C442-D6C6-1993-FBDEAB803365}"/>
          </ac:picMkLst>
        </pc:picChg>
      </pc:sldChg>
      <pc:sldChg chg="addSp delSp modSp add mod ord">
        <pc:chgData name="Dana Laing" userId="c7e42cbd-8efe-49ac-8120-a252d38b5129" providerId="ADAL" clId="{AB5149F9-85ED-44D7-AD47-808AC3E8F017}" dt="2024-02-22T21:32:12.004" v="688" actId="14100"/>
        <pc:sldMkLst>
          <pc:docMk/>
          <pc:sldMk cId="938016771" sldId="366"/>
        </pc:sldMkLst>
        <pc:graphicFrameChg chg="del modGraphic">
          <ac:chgData name="Dana Laing" userId="c7e42cbd-8efe-49ac-8120-a252d38b5129" providerId="ADAL" clId="{AB5149F9-85ED-44D7-AD47-808AC3E8F017}" dt="2024-02-22T21:24:24.308" v="511" actId="478"/>
          <ac:graphicFrameMkLst>
            <pc:docMk/>
            <pc:sldMk cId="938016771" sldId="366"/>
            <ac:graphicFrameMk id="2" creationId="{97F4AD2A-E17C-A28D-DACB-4A99990F3132}"/>
          </ac:graphicFrameMkLst>
        </pc:graphicFrameChg>
        <pc:graphicFrameChg chg="add mod modGraphic">
          <ac:chgData name="Dana Laing" userId="c7e42cbd-8efe-49ac-8120-a252d38b5129" providerId="ADAL" clId="{AB5149F9-85ED-44D7-AD47-808AC3E8F017}" dt="2024-02-22T21:32:12.004" v="688" actId="14100"/>
          <ac:graphicFrameMkLst>
            <pc:docMk/>
            <pc:sldMk cId="938016771" sldId="366"/>
            <ac:graphicFrameMk id="4" creationId="{6F85E6D6-DA85-FCA2-0603-2BCA2AC00DD9}"/>
          </ac:graphicFrameMkLst>
        </pc:graphicFrameChg>
      </pc:sldChg>
      <pc:sldChg chg="modSp add mod">
        <pc:chgData name="Dana Laing" userId="c7e42cbd-8efe-49ac-8120-a252d38b5129" providerId="ADAL" clId="{AB5149F9-85ED-44D7-AD47-808AC3E8F017}" dt="2024-02-22T21:34:34.874" v="711" actId="20577"/>
        <pc:sldMkLst>
          <pc:docMk/>
          <pc:sldMk cId="2060409378" sldId="367"/>
        </pc:sldMkLst>
        <pc:spChg chg="mod">
          <ac:chgData name="Dana Laing" userId="c7e42cbd-8efe-49ac-8120-a252d38b5129" providerId="ADAL" clId="{AB5149F9-85ED-44D7-AD47-808AC3E8F017}" dt="2024-02-22T21:34:34.874" v="711" actId="20577"/>
          <ac:spMkLst>
            <pc:docMk/>
            <pc:sldMk cId="2060409378" sldId="367"/>
            <ac:spMk id="5" creationId="{4DB5D662-5E45-11E6-83A2-3CA20ADD9CD0}"/>
          </ac:spMkLst>
        </pc:spChg>
      </pc:sldChg>
      <pc:sldChg chg="addSp delSp modSp add mod">
        <pc:chgData name="Dana Laing" userId="c7e42cbd-8efe-49ac-8120-a252d38b5129" providerId="ADAL" clId="{AB5149F9-85ED-44D7-AD47-808AC3E8F017}" dt="2024-02-22T23:38:02.192" v="1887" actId="404"/>
        <pc:sldMkLst>
          <pc:docMk/>
          <pc:sldMk cId="2701338421" sldId="368"/>
        </pc:sldMkLst>
        <pc:spChg chg="add del mod">
          <ac:chgData name="Dana Laing" userId="c7e42cbd-8efe-49ac-8120-a252d38b5129" providerId="ADAL" clId="{AB5149F9-85ED-44D7-AD47-808AC3E8F017}" dt="2024-02-22T22:18:50.554" v="775" actId="478"/>
          <ac:spMkLst>
            <pc:docMk/>
            <pc:sldMk cId="2701338421" sldId="368"/>
            <ac:spMk id="3" creationId="{3BC1D3D4-03EB-776E-BCB2-1E0B40E9487A}"/>
          </ac:spMkLst>
        </pc:spChg>
        <pc:spChg chg="add mod">
          <ac:chgData name="Dana Laing" userId="c7e42cbd-8efe-49ac-8120-a252d38b5129" providerId="ADAL" clId="{AB5149F9-85ED-44D7-AD47-808AC3E8F017}" dt="2024-02-22T23:38:02.192" v="1887" actId="404"/>
          <ac:spMkLst>
            <pc:docMk/>
            <pc:sldMk cId="2701338421" sldId="368"/>
            <ac:spMk id="5" creationId="{14EA69C9-6286-393C-BFB0-1C3EF0ACDDF8}"/>
          </ac:spMkLst>
        </pc:spChg>
        <pc:spChg chg="del">
          <ac:chgData name="Dana Laing" userId="c7e42cbd-8efe-49ac-8120-a252d38b5129" providerId="ADAL" clId="{AB5149F9-85ED-44D7-AD47-808AC3E8F017}" dt="2024-02-22T22:17:58.253" v="743" actId="478"/>
          <ac:spMkLst>
            <pc:docMk/>
            <pc:sldMk cId="2701338421" sldId="368"/>
            <ac:spMk id="6" creationId="{7D0DA6B5-36C8-3C30-4358-043C62D46268}"/>
          </ac:spMkLst>
        </pc:spChg>
        <pc:spChg chg="mod">
          <ac:chgData name="Dana Laing" userId="c7e42cbd-8efe-49ac-8120-a252d38b5129" providerId="ADAL" clId="{AB5149F9-85ED-44D7-AD47-808AC3E8F017}" dt="2024-02-22T23:37:35.007" v="1872" actId="20577"/>
          <ac:spMkLst>
            <pc:docMk/>
            <pc:sldMk cId="2701338421" sldId="368"/>
            <ac:spMk id="7" creationId="{CC7531AD-A579-2F43-C7AF-0D80BC75161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82B7F-8197-45CD-B1A0-862A34F04A9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80E52A6-D52E-43F3-9288-FA7AAE488668}">
      <dgm:prSet/>
      <dgm:spPr/>
      <dgm:t>
        <a:bodyPr/>
        <a:lstStyle/>
        <a:p>
          <a:r>
            <a:rPr lang="en-NZ" u="none"/>
            <a:t>	</a:t>
          </a:r>
          <a:r>
            <a:rPr lang="en-NZ" u="sng"/>
            <a:t>2021</a:t>
          </a:r>
          <a:r>
            <a:rPr lang="en-NZ"/>
            <a:t>	vs.    </a:t>
          </a:r>
          <a:r>
            <a:rPr lang="en-NZ" u="sng"/>
            <a:t>2024</a:t>
          </a:r>
          <a:endParaRPr lang="en-US"/>
        </a:p>
      </dgm:t>
    </dgm:pt>
    <dgm:pt modelId="{ED0C2A69-3EB8-45C1-8E25-CC388F68FC0D}" type="parTrans" cxnId="{56C82CB8-82EA-4576-8305-5C0B59F06873}">
      <dgm:prSet/>
      <dgm:spPr/>
      <dgm:t>
        <a:bodyPr/>
        <a:lstStyle/>
        <a:p>
          <a:endParaRPr lang="en-US"/>
        </a:p>
      </dgm:t>
    </dgm:pt>
    <dgm:pt modelId="{39533AD6-F566-40B2-A788-28DB0D1F3D54}" type="sibTrans" cxnId="{56C82CB8-82EA-4576-8305-5C0B59F06873}">
      <dgm:prSet/>
      <dgm:spPr/>
      <dgm:t>
        <a:bodyPr/>
        <a:lstStyle/>
        <a:p>
          <a:endParaRPr lang="en-US"/>
        </a:p>
      </dgm:t>
    </dgm:pt>
    <dgm:pt modelId="{D7C9D678-FFD3-46BB-86A6-12F60889A56F}">
      <dgm:prSet/>
      <dgm:spPr/>
      <dgm:t>
        <a:bodyPr/>
        <a:lstStyle/>
        <a:p>
          <a:r>
            <a:rPr lang="en-NZ" dirty="0"/>
            <a:t>BOYS	 224	         385		</a:t>
          </a:r>
          <a:endParaRPr lang="en-US" dirty="0"/>
        </a:p>
      </dgm:t>
    </dgm:pt>
    <dgm:pt modelId="{0D976577-A2FF-434F-9534-DC3486E6E510}" type="parTrans" cxnId="{8FF43A51-CE92-494A-96E3-95C29A147FB5}">
      <dgm:prSet/>
      <dgm:spPr/>
      <dgm:t>
        <a:bodyPr/>
        <a:lstStyle/>
        <a:p>
          <a:endParaRPr lang="en-US"/>
        </a:p>
      </dgm:t>
    </dgm:pt>
    <dgm:pt modelId="{753A1114-5AE8-4436-9D08-B7FBFE8E367A}" type="sibTrans" cxnId="{8FF43A51-CE92-494A-96E3-95C29A147FB5}">
      <dgm:prSet/>
      <dgm:spPr/>
      <dgm:t>
        <a:bodyPr/>
        <a:lstStyle/>
        <a:p>
          <a:endParaRPr lang="en-US"/>
        </a:p>
      </dgm:t>
    </dgm:pt>
    <dgm:pt modelId="{5925ED16-016C-433E-B353-0899B365A003}">
      <dgm:prSet/>
      <dgm:spPr/>
      <dgm:t>
        <a:bodyPr/>
        <a:lstStyle/>
        <a:p>
          <a:r>
            <a:rPr lang="en-NZ"/>
            <a:t>Girls	 30	         44 		 	</a:t>
          </a:r>
          <a:endParaRPr lang="en-US"/>
        </a:p>
      </dgm:t>
    </dgm:pt>
    <dgm:pt modelId="{49D74AB2-8D13-4676-BBEA-7B8B08360216}" type="parTrans" cxnId="{D340A941-D42E-4464-AAD5-71C53D0774B3}">
      <dgm:prSet/>
      <dgm:spPr/>
      <dgm:t>
        <a:bodyPr/>
        <a:lstStyle/>
        <a:p>
          <a:endParaRPr lang="en-US"/>
        </a:p>
      </dgm:t>
    </dgm:pt>
    <dgm:pt modelId="{B34EF231-4E89-4A47-AEA7-E8E352576D06}" type="sibTrans" cxnId="{D340A941-D42E-4464-AAD5-71C53D0774B3}">
      <dgm:prSet/>
      <dgm:spPr/>
      <dgm:t>
        <a:bodyPr/>
        <a:lstStyle/>
        <a:p>
          <a:endParaRPr lang="en-US"/>
        </a:p>
      </dgm:t>
    </dgm:pt>
    <dgm:pt modelId="{00BDF1ED-2B60-49FD-81B4-327CD29E3B42}">
      <dgm:prSet/>
      <dgm:spPr/>
      <dgm:t>
        <a:bodyPr/>
        <a:lstStyle/>
        <a:p>
          <a:r>
            <a:rPr lang="en-NZ" dirty="0"/>
            <a:t>Totals:	254              429			</a:t>
          </a:r>
          <a:endParaRPr lang="en-US" dirty="0"/>
        </a:p>
      </dgm:t>
    </dgm:pt>
    <dgm:pt modelId="{A1BA2B88-B146-4BE2-A1B7-6E96238FFF25}" type="parTrans" cxnId="{A2F61C24-29FF-4E26-81A3-2D9185E1E621}">
      <dgm:prSet/>
      <dgm:spPr/>
      <dgm:t>
        <a:bodyPr/>
        <a:lstStyle/>
        <a:p>
          <a:endParaRPr lang="en-US"/>
        </a:p>
      </dgm:t>
    </dgm:pt>
    <dgm:pt modelId="{C70EEF34-9BA7-499C-8EC1-177C78726472}" type="sibTrans" cxnId="{A2F61C24-29FF-4E26-81A3-2D9185E1E621}">
      <dgm:prSet/>
      <dgm:spPr/>
      <dgm:t>
        <a:bodyPr/>
        <a:lstStyle/>
        <a:p>
          <a:endParaRPr lang="en-US"/>
        </a:p>
      </dgm:t>
    </dgm:pt>
    <dgm:pt modelId="{105D784D-F855-4D33-A018-158C7F55B174}" type="pres">
      <dgm:prSet presAssocID="{65082B7F-8197-45CD-B1A0-862A34F04A91}" presName="linear" presStyleCnt="0">
        <dgm:presLayoutVars>
          <dgm:animLvl val="lvl"/>
          <dgm:resizeHandles val="exact"/>
        </dgm:presLayoutVars>
      </dgm:prSet>
      <dgm:spPr/>
    </dgm:pt>
    <dgm:pt modelId="{2FFB54F4-A526-417D-A6A5-B0674DAC6970}" type="pres">
      <dgm:prSet presAssocID="{880E52A6-D52E-43F3-9288-FA7AAE488668}" presName="parentText" presStyleLbl="node1" presStyleIdx="0" presStyleCnt="4" custLinFactNeighborY="5435">
        <dgm:presLayoutVars>
          <dgm:chMax val="0"/>
          <dgm:bulletEnabled val="1"/>
        </dgm:presLayoutVars>
      </dgm:prSet>
      <dgm:spPr/>
    </dgm:pt>
    <dgm:pt modelId="{D6E85CA8-066E-457F-81D0-8B5803A90BB4}" type="pres">
      <dgm:prSet presAssocID="{39533AD6-F566-40B2-A788-28DB0D1F3D54}" presName="spacer" presStyleCnt="0"/>
      <dgm:spPr/>
    </dgm:pt>
    <dgm:pt modelId="{1ED6C12B-9390-44CF-B4B2-99C9C7D02042}" type="pres">
      <dgm:prSet presAssocID="{D7C9D678-FFD3-46BB-86A6-12F60889A56F}" presName="parentText" presStyleLbl="node1" presStyleIdx="1" presStyleCnt="4">
        <dgm:presLayoutVars>
          <dgm:chMax val="0"/>
          <dgm:bulletEnabled val="1"/>
        </dgm:presLayoutVars>
      </dgm:prSet>
      <dgm:spPr/>
    </dgm:pt>
    <dgm:pt modelId="{42C40822-ACAE-4495-BC66-607D738BE5B8}" type="pres">
      <dgm:prSet presAssocID="{753A1114-5AE8-4436-9D08-B7FBFE8E367A}" presName="spacer" presStyleCnt="0"/>
      <dgm:spPr/>
    </dgm:pt>
    <dgm:pt modelId="{8F4639E8-B062-46A9-869B-406A4731F5BE}" type="pres">
      <dgm:prSet presAssocID="{5925ED16-016C-433E-B353-0899B365A003}" presName="parentText" presStyleLbl="node1" presStyleIdx="2" presStyleCnt="4">
        <dgm:presLayoutVars>
          <dgm:chMax val="0"/>
          <dgm:bulletEnabled val="1"/>
        </dgm:presLayoutVars>
      </dgm:prSet>
      <dgm:spPr/>
    </dgm:pt>
    <dgm:pt modelId="{37CC958E-7495-4413-A108-72EFCD3CCD6B}" type="pres">
      <dgm:prSet presAssocID="{B34EF231-4E89-4A47-AEA7-E8E352576D06}" presName="spacer" presStyleCnt="0"/>
      <dgm:spPr/>
    </dgm:pt>
    <dgm:pt modelId="{B143B864-CE0B-4A5B-9A8C-5C889C3DE674}" type="pres">
      <dgm:prSet presAssocID="{00BDF1ED-2B60-49FD-81B4-327CD29E3B42}" presName="parentText" presStyleLbl="node1" presStyleIdx="3" presStyleCnt="4">
        <dgm:presLayoutVars>
          <dgm:chMax val="0"/>
          <dgm:bulletEnabled val="1"/>
        </dgm:presLayoutVars>
      </dgm:prSet>
      <dgm:spPr/>
    </dgm:pt>
  </dgm:ptLst>
  <dgm:cxnLst>
    <dgm:cxn modelId="{F0D6F01C-6DB7-4E6C-A836-87CA403994AF}" type="presOf" srcId="{00BDF1ED-2B60-49FD-81B4-327CD29E3B42}" destId="{B143B864-CE0B-4A5B-9A8C-5C889C3DE674}" srcOrd="0" destOrd="0" presId="urn:microsoft.com/office/officeart/2005/8/layout/vList2"/>
    <dgm:cxn modelId="{A2F61C24-29FF-4E26-81A3-2D9185E1E621}" srcId="{65082B7F-8197-45CD-B1A0-862A34F04A91}" destId="{00BDF1ED-2B60-49FD-81B4-327CD29E3B42}" srcOrd="3" destOrd="0" parTransId="{A1BA2B88-B146-4BE2-A1B7-6E96238FFF25}" sibTransId="{C70EEF34-9BA7-499C-8EC1-177C78726472}"/>
    <dgm:cxn modelId="{D340A941-D42E-4464-AAD5-71C53D0774B3}" srcId="{65082B7F-8197-45CD-B1A0-862A34F04A91}" destId="{5925ED16-016C-433E-B353-0899B365A003}" srcOrd="2" destOrd="0" parTransId="{49D74AB2-8D13-4676-BBEA-7B8B08360216}" sibTransId="{B34EF231-4E89-4A47-AEA7-E8E352576D06}"/>
    <dgm:cxn modelId="{8FF43A51-CE92-494A-96E3-95C29A147FB5}" srcId="{65082B7F-8197-45CD-B1A0-862A34F04A91}" destId="{D7C9D678-FFD3-46BB-86A6-12F60889A56F}" srcOrd="1" destOrd="0" parTransId="{0D976577-A2FF-434F-9534-DC3486E6E510}" sibTransId="{753A1114-5AE8-4436-9D08-B7FBFE8E367A}"/>
    <dgm:cxn modelId="{E09B9271-AC34-4E73-9374-B3502103ED15}" type="presOf" srcId="{5925ED16-016C-433E-B353-0899B365A003}" destId="{8F4639E8-B062-46A9-869B-406A4731F5BE}" srcOrd="0" destOrd="0" presId="urn:microsoft.com/office/officeart/2005/8/layout/vList2"/>
    <dgm:cxn modelId="{69CE9B85-9339-42BD-9A1D-934F9C0957CE}" type="presOf" srcId="{65082B7F-8197-45CD-B1A0-862A34F04A91}" destId="{105D784D-F855-4D33-A018-158C7F55B174}" srcOrd="0" destOrd="0" presId="urn:microsoft.com/office/officeart/2005/8/layout/vList2"/>
    <dgm:cxn modelId="{286625A7-9FC3-4FC1-8149-06AD3168B5F7}" type="presOf" srcId="{880E52A6-D52E-43F3-9288-FA7AAE488668}" destId="{2FFB54F4-A526-417D-A6A5-B0674DAC6970}" srcOrd="0" destOrd="0" presId="urn:microsoft.com/office/officeart/2005/8/layout/vList2"/>
    <dgm:cxn modelId="{56C82CB8-82EA-4576-8305-5C0B59F06873}" srcId="{65082B7F-8197-45CD-B1A0-862A34F04A91}" destId="{880E52A6-D52E-43F3-9288-FA7AAE488668}" srcOrd="0" destOrd="0" parTransId="{ED0C2A69-3EB8-45C1-8E25-CC388F68FC0D}" sibTransId="{39533AD6-F566-40B2-A788-28DB0D1F3D54}"/>
    <dgm:cxn modelId="{07A10BD5-A8D3-4A71-A402-CA03D2A93076}" type="presOf" srcId="{D7C9D678-FFD3-46BB-86A6-12F60889A56F}" destId="{1ED6C12B-9390-44CF-B4B2-99C9C7D02042}" srcOrd="0" destOrd="0" presId="urn:microsoft.com/office/officeart/2005/8/layout/vList2"/>
    <dgm:cxn modelId="{2062E5BB-9001-4D89-BE0C-9BB95C6F1FCF}" type="presParOf" srcId="{105D784D-F855-4D33-A018-158C7F55B174}" destId="{2FFB54F4-A526-417D-A6A5-B0674DAC6970}" srcOrd="0" destOrd="0" presId="urn:microsoft.com/office/officeart/2005/8/layout/vList2"/>
    <dgm:cxn modelId="{53C11C72-3319-44B2-AFC8-86570ADBB9F0}" type="presParOf" srcId="{105D784D-F855-4D33-A018-158C7F55B174}" destId="{D6E85CA8-066E-457F-81D0-8B5803A90BB4}" srcOrd="1" destOrd="0" presId="urn:microsoft.com/office/officeart/2005/8/layout/vList2"/>
    <dgm:cxn modelId="{E746416D-3F67-47D3-85F2-6D4BF575456A}" type="presParOf" srcId="{105D784D-F855-4D33-A018-158C7F55B174}" destId="{1ED6C12B-9390-44CF-B4B2-99C9C7D02042}" srcOrd="2" destOrd="0" presId="urn:microsoft.com/office/officeart/2005/8/layout/vList2"/>
    <dgm:cxn modelId="{F839F189-44CF-43B9-BEE9-E64799708C7A}" type="presParOf" srcId="{105D784D-F855-4D33-A018-158C7F55B174}" destId="{42C40822-ACAE-4495-BC66-607D738BE5B8}" srcOrd="3" destOrd="0" presId="urn:microsoft.com/office/officeart/2005/8/layout/vList2"/>
    <dgm:cxn modelId="{18E77549-F653-47EC-B4C7-7BDF41BC3F9E}" type="presParOf" srcId="{105D784D-F855-4D33-A018-158C7F55B174}" destId="{8F4639E8-B062-46A9-869B-406A4731F5BE}" srcOrd="4" destOrd="0" presId="urn:microsoft.com/office/officeart/2005/8/layout/vList2"/>
    <dgm:cxn modelId="{F9AE4930-EE03-4148-9F2D-060B0E9657C3}" type="presParOf" srcId="{105D784D-F855-4D33-A018-158C7F55B174}" destId="{37CC958E-7495-4413-A108-72EFCD3CCD6B}" srcOrd="5" destOrd="0" presId="urn:microsoft.com/office/officeart/2005/8/layout/vList2"/>
    <dgm:cxn modelId="{274323F8-14C8-4C93-B477-E005C5E78D30}" type="presParOf" srcId="{105D784D-F855-4D33-A018-158C7F55B174}" destId="{B143B864-CE0B-4A5B-9A8C-5C889C3DE67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B54F4-A526-417D-A6A5-B0674DAC6970}">
      <dsp:nvSpPr>
        <dsp:cNvPr id="0" name=""/>
        <dsp:cNvSpPr/>
      </dsp:nvSpPr>
      <dsp:spPr>
        <a:xfrm>
          <a:off x="0" y="83386"/>
          <a:ext cx="4971603" cy="11407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NZ" sz="3000" u="none" kern="1200"/>
            <a:t>	</a:t>
          </a:r>
          <a:r>
            <a:rPr lang="en-NZ" sz="3000" u="sng" kern="1200"/>
            <a:t>2021</a:t>
          </a:r>
          <a:r>
            <a:rPr lang="en-NZ" sz="3000" kern="1200"/>
            <a:t>	vs.    </a:t>
          </a:r>
          <a:r>
            <a:rPr lang="en-NZ" sz="3000" u="sng" kern="1200"/>
            <a:t>2024</a:t>
          </a:r>
          <a:endParaRPr lang="en-US" sz="3000" kern="1200"/>
        </a:p>
      </dsp:txBody>
      <dsp:txXfrm>
        <a:off x="55687" y="139073"/>
        <a:ext cx="4860229" cy="1029376"/>
      </dsp:txXfrm>
    </dsp:sp>
    <dsp:sp modelId="{1ED6C12B-9390-44CF-B4B2-99C9C7D02042}">
      <dsp:nvSpPr>
        <dsp:cNvPr id="0" name=""/>
        <dsp:cNvSpPr/>
      </dsp:nvSpPr>
      <dsp:spPr>
        <a:xfrm>
          <a:off x="0" y="1305840"/>
          <a:ext cx="4971603" cy="114075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NZ" sz="3000" kern="1200" dirty="0"/>
            <a:t>BOYS	 224	         385		</a:t>
          </a:r>
          <a:endParaRPr lang="en-US" sz="3000" kern="1200" dirty="0"/>
        </a:p>
      </dsp:txBody>
      <dsp:txXfrm>
        <a:off x="55687" y="1361527"/>
        <a:ext cx="4860229" cy="1029376"/>
      </dsp:txXfrm>
    </dsp:sp>
    <dsp:sp modelId="{8F4639E8-B062-46A9-869B-406A4731F5BE}">
      <dsp:nvSpPr>
        <dsp:cNvPr id="0" name=""/>
        <dsp:cNvSpPr/>
      </dsp:nvSpPr>
      <dsp:spPr>
        <a:xfrm>
          <a:off x="0" y="2532990"/>
          <a:ext cx="4971603" cy="114075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NZ" sz="3000" kern="1200"/>
            <a:t>Girls	 30	         44 		 	</a:t>
          </a:r>
          <a:endParaRPr lang="en-US" sz="3000" kern="1200"/>
        </a:p>
      </dsp:txBody>
      <dsp:txXfrm>
        <a:off x="55687" y="2588677"/>
        <a:ext cx="4860229" cy="1029376"/>
      </dsp:txXfrm>
    </dsp:sp>
    <dsp:sp modelId="{B143B864-CE0B-4A5B-9A8C-5C889C3DE674}">
      <dsp:nvSpPr>
        <dsp:cNvPr id="0" name=""/>
        <dsp:cNvSpPr/>
      </dsp:nvSpPr>
      <dsp:spPr>
        <a:xfrm>
          <a:off x="0" y="3760140"/>
          <a:ext cx="4971603" cy="114075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NZ" sz="3000" kern="1200" dirty="0"/>
            <a:t>Totals:	254              429			</a:t>
          </a:r>
          <a:endParaRPr lang="en-US" sz="3000" kern="1200" dirty="0"/>
        </a:p>
      </dsp:txBody>
      <dsp:txXfrm>
        <a:off x="55687" y="3815827"/>
        <a:ext cx="4860229" cy="10293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39625A-754F-45FF-A079-577F50A04631}" type="datetimeFigureOut">
              <a:rPr lang="en-NZ" smtClean="0"/>
              <a:pPr/>
              <a:t>12/06/2024</a:t>
            </a:fld>
            <a:endParaRPr lang="en-NZ"/>
          </a:p>
        </p:txBody>
      </p:sp>
      <p:sp>
        <p:nvSpPr>
          <p:cNvPr id="5" name="Footer Placeholder 4"/>
          <p:cNvSpPr>
            <a:spLocks noGrp="1"/>
          </p:cNvSpPr>
          <p:nvPr>
            <p:ph type="ftr" sz="quarter" idx="11"/>
          </p:nvPr>
        </p:nvSpPr>
        <p:spPr/>
        <p:txBody>
          <a:bodyPr/>
          <a:lstStyle/>
          <a:p>
            <a:endParaRPr lang="en-NZ">
              <a:solidFill>
                <a:srgbClr val="FF0000">
                  <a:tint val="20000"/>
                </a:srgbClr>
              </a:solidFill>
            </a:endParaRPr>
          </a:p>
        </p:txBody>
      </p:sp>
      <p:sp>
        <p:nvSpPr>
          <p:cNvPr id="6" name="Slide Number Placeholder 5"/>
          <p:cNvSpPr>
            <a:spLocks noGrp="1"/>
          </p:cNvSpPr>
          <p:nvPr>
            <p:ph type="sldNum" sz="quarter" idx="12"/>
          </p:nvPr>
        </p:nvSpPr>
        <p:spPr/>
        <p:txBody>
          <a:bodyPr/>
          <a:lstStyle/>
          <a:p>
            <a:fld id="{0700F39B-527F-4612-B319-13CFCC9D5C08}" type="slidenum">
              <a:rPr lang="en-NZ" smtClean="0"/>
              <a:pPr/>
              <a:t>‹#›</a:t>
            </a:fld>
            <a:endParaRPr lang="en-NZ"/>
          </a:p>
        </p:txBody>
      </p:sp>
    </p:spTree>
    <p:extLst>
      <p:ext uri="{BB962C8B-B14F-4D97-AF65-F5344CB8AC3E}">
        <p14:creationId xmlns:p14="http://schemas.microsoft.com/office/powerpoint/2010/main" val="60214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9625A-754F-45FF-A079-577F50A04631}" type="datetimeFigureOut">
              <a:rPr lang="en-NZ" smtClean="0">
                <a:solidFill>
                  <a:srgbClr val="0F0C01"/>
                </a:solidFill>
              </a:rPr>
              <a:pPr/>
              <a:t>12/06/2024</a:t>
            </a:fld>
            <a:endParaRPr lang="en-NZ">
              <a:solidFill>
                <a:srgbClr val="0F0C01"/>
              </a:solidFill>
            </a:endParaRPr>
          </a:p>
        </p:txBody>
      </p:sp>
      <p:sp>
        <p:nvSpPr>
          <p:cNvPr id="5" name="Footer Placeholder 4"/>
          <p:cNvSpPr>
            <a:spLocks noGrp="1"/>
          </p:cNvSpPr>
          <p:nvPr>
            <p:ph type="ftr" sz="quarter" idx="11"/>
          </p:nvPr>
        </p:nvSpPr>
        <p:spPr/>
        <p:txBody>
          <a:bodyPr/>
          <a:lstStyle/>
          <a:p>
            <a:endParaRPr lang="en-NZ">
              <a:solidFill>
                <a:srgbClr val="0F0C01"/>
              </a:solidFill>
            </a:endParaRPr>
          </a:p>
        </p:txBody>
      </p:sp>
      <p:sp>
        <p:nvSpPr>
          <p:cNvPr id="6" name="Slide Number Placeholder 5"/>
          <p:cNvSpPr>
            <a:spLocks noGrp="1"/>
          </p:cNvSpPr>
          <p:nvPr>
            <p:ph type="sldNum" sz="quarter" idx="12"/>
          </p:nvPr>
        </p:nvSpPr>
        <p:spPr/>
        <p:txBody>
          <a:bodyPr/>
          <a:lstStyle/>
          <a:p>
            <a:fld id="{0700F39B-527F-4612-B319-13CFCC9D5C08}" type="slidenum">
              <a:rPr lang="en-NZ" smtClean="0">
                <a:solidFill>
                  <a:srgbClr val="0F0C01"/>
                </a:solidFill>
              </a:rPr>
              <a:pPr/>
              <a:t>‹#›</a:t>
            </a:fld>
            <a:endParaRPr lang="en-NZ">
              <a:solidFill>
                <a:srgbClr val="0F0C01"/>
              </a:solidFill>
            </a:endParaRPr>
          </a:p>
        </p:txBody>
      </p:sp>
    </p:spTree>
    <p:extLst>
      <p:ext uri="{BB962C8B-B14F-4D97-AF65-F5344CB8AC3E}">
        <p14:creationId xmlns:p14="http://schemas.microsoft.com/office/powerpoint/2010/main" val="17948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9625A-754F-45FF-A079-577F50A04631}" type="datetimeFigureOut">
              <a:rPr lang="en-NZ" smtClean="0">
                <a:solidFill>
                  <a:srgbClr val="0F0C01"/>
                </a:solidFill>
              </a:rPr>
              <a:pPr/>
              <a:t>12/06/2024</a:t>
            </a:fld>
            <a:endParaRPr lang="en-NZ">
              <a:solidFill>
                <a:srgbClr val="0F0C01"/>
              </a:solidFill>
            </a:endParaRPr>
          </a:p>
        </p:txBody>
      </p:sp>
      <p:sp>
        <p:nvSpPr>
          <p:cNvPr id="5" name="Footer Placeholder 4"/>
          <p:cNvSpPr>
            <a:spLocks noGrp="1"/>
          </p:cNvSpPr>
          <p:nvPr>
            <p:ph type="ftr" sz="quarter" idx="11"/>
          </p:nvPr>
        </p:nvSpPr>
        <p:spPr/>
        <p:txBody>
          <a:bodyPr/>
          <a:lstStyle/>
          <a:p>
            <a:endParaRPr lang="en-NZ">
              <a:solidFill>
                <a:srgbClr val="0F0C01"/>
              </a:solidFill>
            </a:endParaRPr>
          </a:p>
        </p:txBody>
      </p:sp>
      <p:sp>
        <p:nvSpPr>
          <p:cNvPr id="6" name="Slide Number Placeholder 5"/>
          <p:cNvSpPr>
            <a:spLocks noGrp="1"/>
          </p:cNvSpPr>
          <p:nvPr>
            <p:ph type="sldNum" sz="quarter" idx="12"/>
          </p:nvPr>
        </p:nvSpPr>
        <p:spPr/>
        <p:txBody>
          <a:bodyPr/>
          <a:lstStyle/>
          <a:p>
            <a:fld id="{0700F39B-527F-4612-B319-13CFCC9D5C08}" type="slidenum">
              <a:rPr lang="en-NZ" smtClean="0">
                <a:solidFill>
                  <a:srgbClr val="0F0C01"/>
                </a:solidFill>
              </a:rPr>
              <a:pPr/>
              <a:t>‹#›</a:t>
            </a:fld>
            <a:endParaRPr lang="en-NZ">
              <a:solidFill>
                <a:srgbClr val="0F0C01"/>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5549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9625A-754F-45FF-A079-577F50A04631}" type="datetimeFigureOut">
              <a:rPr lang="en-NZ" smtClean="0">
                <a:solidFill>
                  <a:srgbClr val="0F0C01"/>
                </a:solidFill>
              </a:rPr>
              <a:pPr/>
              <a:t>12/06/2024</a:t>
            </a:fld>
            <a:endParaRPr lang="en-NZ">
              <a:solidFill>
                <a:srgbClr val="0F0C01"/>
              </a:solidFill>
            </a:endParaRPr>
          </a:p>
        </p:txBody>
      </p:sp>
      <p:sp>
        <p:nvSpPr>
          <p:cNvPr id="5" name="Footer Placeholder 4"/>
          <p:cNvSpPr>
            <a:spLocks noGrp="1"/>
          </p:cNvSpPr>
          <p:nvPr>
            <p:ph type="ftr" sz="quarter" idx="11"/>
          </p:nvPr>
        </p:nvSpPr>
        <p:spPr/>
        <p:txBody>
          <a:bodyPr/>
          <a:lstStyle/>
          <a:p>
            <a:endParaRPr lang="en-NZ">
              <a:solidFill>
                <a:srgbClr val="0F0C01"/>
              </a:solidFill>
            </a:endParaRPr>
          </a:p>
        </p:txBody>
      </p:sp>
      <p:sp>
        <p:nvSpPr>
          <p:cNvPr id="6" name="Slide Number Placeholder 5"/>
          <p:cNvSpPr>
            <a:spLocks noGrp="1"/>
          </p:cNvSpPr>
          <p:nvPr>
            <p:ph type="sldNum" sz="quarter" idx="12"/>
          </p:nvPr>
        </p:nvSpPr>
        <p:spPr/>
        <p:txBody>
          <a:bodyPr/>
          <a:lstStyle/>
          <a:p>
            <a:fld id="{0700F39B-527F-4612-B319-13CFCC9D5C08}" type="slidenum">
              <a:rPr lang="en-NZ" smtClean="0">
                <a:solidFill>
                  <a:srgbClr val="0F0C01"/>
                </a:solidFill>
              </a:rPr>
              <a:pPr/>
              <a:t>‹#›</a:t>
            </a:fld>
            <a:endParaRPr lang="en-NZ">
              <a:solidFill>
                <a:srgbClr val="0F0C01"/>
              </a:solidFill>
            </a:endParaRPr>
          </a:p>
        </p:txBody>
      </p:sp>
    </p:spTree>
    <p:extLst>
      <p:ext uri="{BB962C8B-B14F-4D97-AF65-F5344CB8AC3E}">
        <p14:creationId xmlns:p14="http://schemas.microsoft.com/office/powerpoint/2010/main" val="653519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9625A-754F-45FF-A079-577F50A04631}" type="datetimeFigureOut">
              <a:rPr lang="en-NZ" smtClean="0">
                <a:solidFill>
                  <a:srgbClr val="0F0C01"/>
                </a:solidFill>
              </a:rPr>
              <a:pPr/>
              <a:t>12/06/2024</a:t>
            </a:fld>
            <a:endParaRPr lang="en-NZ">
              <a:solidFill>
                <a:srgbClr val="0F0C01"/>
              </a:solidFill>
            </a:endParaRPr>
          </a:p>
        </p:txBody>
      </p:sp>
      <p:sp>
        <p:nvSpPr>
          <p:cNvPr id="5" name="Footer Placeholder 4"/>
          <p:cNvSpPr>
            <a:spLocks noGrp="1"/>
          </p:cNvSpPr>
          <p:nvPr>
            <p:ph type="ftr" sz="quarter" idx="11"/>
          </p:nvPr>
        </p:nvSpPr>
        <p:spPr/>
        <p:txBody>
          <a:bodyPr/>
          <a:lstStyle/>
          <a:p>
            <a:endParaRPr lang="en-NZ">
              <a:solidFill>
                <a:srgbClr val="0F0C01"/>
              </a:solidFill>
            </a:endParaRPr>
          </a:p>
        </p:txBody>
      </p:sp>
      <p:sp>
        <p:nvSpPr>
          <p:cNvPr id="6" name="Slide Number Placeholder 5"/>
          <p:cNvSpPr>
            <a:spLocks noGrp="1"/>
          </p:cNvSpPr>
          <p:nvPr>
            <p:ph type="sldNum" sz="quarter" idx="12"/>
          </p:nvPr>
        </p:nvSpPr>
        <p:spPr/>
        <p:txBody>
          <a:bodyPr/>
          <a:lstStyle/>
          <a:p>
            <a:fld id="{0700F39B-527F-4612-B319-13CFCC9D5C08}" type="slidenum">
              <a:rPr lang="en-NZ" smtClean="0">
                <a:solidFill>
                  <a:srgbClr val="0F0C01"/>
                </a:solidFill>
              </a:rPr>
              <a:pPr/>
              <a:t>‹#›</a:t>
            </a:fld>
            <a:endParaRPr lang="en-NZ">
              <a:solidFill>
                <a:srgbClr val="0F0C01"/>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3570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9625A-754F-45FF-A079-577F50A04631}" type="datetimeFigureOut">
              <a:rPr lang="en-NZ" smtClean="0">
                <a:solidFill>
                  <a:srgbClr val="0F0C01"/>
                </a:solidFill>
              </a:rPr>
              <a:pPr/>
              <a:t>12/06/2024</a:t>
            </a:fld>
            <a:endParaRPr lang="en-NZ">
              <a:solidFill>
                <a:srgbClr val="0F0C01"/>
              </a:solidFill>
            </a:endParaRPr>
          </a:p>
        </p:txBody>
      </p:sp>
      <p:sp>
        <p:nvSpPr>
          <p:cNvPr id="5" name="Footer Placeholder 4"/>
          <p:cNvSpPr>
            <a:spLocks noGrp="1"/>
          </p:cNvSpPr>
          <p:nvPr>
            <p:ph type="ftr" sz="quarter" idx="11"/>
          </p:nvPr>
        </p:nvSpPr>
        <p:spPr/>
        <p:txBody>
          <a:bodyPr/>
          <a:lstStyle/>
          <a:p>
            <a:endParaRPr lang="en-NZ">
              <a:solidFill>
                <a:srgbClr val="0F0C01"/>
              </a:solidFill>
            </a:endParaRPr>
          </a:p>
        </p:txBody>
      </p:sp>
      <p:sp>
        <p:nvSpPr>
          <p:cNvPr id="6" name="Slide Number Placeholder 5"/>
          <p:cNvSpPr>
            <a:spLocks noGrp="1"/>
          </p:cNvSpPr>
          <p:nvPr>
            <p:ph type="sldNum" sz="quarter" idx="12"/>
          </p:nvPr>
        </p:nvSpPr>
        <p:spPr/>
        <p:txBody>
          <a:bodyPr/>
          <a:lstStyle/>
          <a:p>
            <a:fld id="{0700F39B-527F-4612-B319-13CFCC9D5C08}" type="slidenum">
              <a:rPr lang="en-NZ" smtClean="0">
                <a:solidFill>
                  <a:srgbClr val="0F0C01"/>
                </a:solidFill>
              </a:rPr>
              <a:pPr/>
              <a:t>‹#›</a:t>
            </a:fld>
            <a:endParaRPr lang="en-NZ">
              <a:solidFill>
                <a:srgbClr val="0F0C01"/>
              </a:solidFill>
            </a:endParaRPr>
          </a:p>
        </p:txBody>
      </p:sp>
    </p:spTree>
    <p:extLst>
      <p:ext uri="{BB962C8B-B14F-4D97-AF65-F5344CB8AC3E}">
        <p14:creationId xmlns:p14="http://schemas.microsoft.com/office/powerpoint/2010/main" val="2105980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39625A-754F-45FF-A079-577F50A04631}" type="datetimeFigureOut">
              <a:rPr lang="en-NZ" smtClean="0">
                <a:solidFill>
                  <a:srgbClr val="0F0C01"/>
                </a:solidFill>
              </a:rPr>
              <a:pPr/>
              <a:t>12/06/2024</a:t>
            </a:fld>
            <a:endParaRPr lang="en-NZ">
              <a:solidFill>
                <a:srgbClr val="0F0C01"/>
              </a:solidFill>
            </a:endParaRPr>
          </a:p>
        </p:txBody>
      </p:sp>
      <p:sp>
        <p:nvSpPr>
          <p:cNvPr id="5" name="Footer Placeholder 4"/>
          <p:cNvSpPr>
            <a:spLocks noGrp="1"/>
          </p:cNvSpPr>
          <p:nvPr>
            <p:ph type="ftr" sz="quarter" idx="11"/>
          </p:nvPr>
        </p:nvSpPr>
        <p:spPr/>
        <p:txBody>
          <a:bodyPr/>
          <a:lstStyle/>
          <a:p>
            <a:endParaRPr lang="en-NZ">
              <a:solidFill>
                <a:srgbClr val="0F0C01"/>
              </a:solidFill>
            </a:endParaRPr>
          </a:p>
        </p:txBody>
      </p:sp>
      <p:sp>
        <p:nvSpPr>
          <p:cNvPr id="6" name="Slide Number Placeholder 5"/>
          <p:cNvSpPr>
            <a:spLocks noGrp="1"/>
          </p:cNvSpPr>
          <p:nvPr>
            <p:ph type="sldNum" sz="quarter" idx="12"/>
          </p:nvPr>
        </p:nvSpPr>
        <p:spPr/>
        <p:txBody>
          <a:bodyPr/>
          <a:lstStyle/>
          <a:p>
            <a:fld id="{0700F39B-527F-4612-B319-13CFCC9D5C08}" type="slidenum">
              <a:rPr lang="en-NZ" smtClean="0">
                <a:solidFill>
                  <a:srgbClr val="0F0C01"/>
                </a:solidFill>
              </a:rPr>
              <a:pPr/>
              <a:t>‹#›</a:t>
            </a:fld>
            <a:endParaRPr lang="en-NZ">
              <a:solidFill>
                <a:srgbClr val="0F0C01"/>
              </a:solidFill>
            </a:endParaRPr>
          </a:p>
        </p:txBody>
      </p:sp>
    </p:spTree>
    <p:extLst>
      <p:ext uri="{BB962C8B-B14F-4D97-AF65-F5344CB8AC3E}">
        <p14:creationId xmlns:p14="http://schemas.microsoft.com/office/powerpoint/2010/main" val="118028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39625A-754F-45FF-A079-577F50A04631}" type="datetimeFigureOut">
              <a:rPr lang="en-NZ" smtClean="0">
                <a:solidFill>
                  <a:srgbClr val="0F0C01"/>
                </a:solidFill>
              </a:rPr>
              <a:pPr/>
              <a:t>12/06/2024</a:t>
            </a:fld>
            <a:endParaRPr lang="en-NZ">
              <a:solidFill>
                <a:srgbClr val="0F0C01"/>
              </a:solidFill>
            </a:endParaRPr>
          </a:p>
        </p:txBody>
      </p:sp>
      <p:sp>
        <p:nvSpPr>
          <p:cNvPr id="5" name="Footer Placeholder 4"/>
          <p:cNvSpPr>
            <a:spLocks noGrp="1"/>
          </p:cNvSpPr>
          <p:nvPr>
            <p:ph type="ftr" sz="quarter" idx="11"/>
          </p:nvPr>
        </p:nvSpPr>
        <p:spPr/>
        <p:txBody>
          <a:bodyPr/>
          <a:lstStyle/>
          <a:p>
            <a:endParaRPr lang="en-NZ">
              <a:solidFill>
                <a:srgbClr val="0F0C01"/>
              </a:solidFill>
            </a:endParaRPr>
          </a:p>
        </p:txBody>
      </p:sp>
      <p:sp>
        <p:nvSpPr>
          <p:cNvPr id="6" name="Slide Number Placeholder 5"/>
          <p:cNvSpPr>
            <a:spLocks noGrp="1"/>
          </p:cNvSpPr>
          <p:nvPr>
            <p:ph type="sldNum" sz="quarter" idx="12"/>
          </p:nvPr>
        </p:nvSpPr>
        <p:spPr/>
        <p:txBody>
          <a:bodyPr/>
          <a:lstStyle/>
          <a:p>
            <a:fld id="{0700F39B-527F-4612-B319-13CFCC9D5C08}" type="slidenum">
              <a:rPr lang="en-NZ" smtClean="0">
                <a:solidFill>
                  <a:srgbClr val="0F0C01"/>
                </a:solidFill>
              </a:rPr>
              <a:pPr/>
              <a:t>‹#›</a:t>
            </a:fld>
            <a:endParaRPr lang="en-NZ">
              <a:solidFill>
                <a:srgbClr val="0F0C01"/>
              </a:solidFill>
            </a:endParaRPr>
          </a:p>
        </p:txBody>
      </p:sp>
    </p:spTree>
    <p:extLst>
      <p:ext uri="{BB962C8B-B14F-4D97-AF65-F5344CB8AC3E}">
        <p14:creationId xmlns:p14="http://schemas.microsoft.com/office/powerpoint/2010/main" val="108508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39625A-754F-45FF-A079-577F50A04631}" type="datetimeFigureOut">
              <a:rPr lang="en-NZ" smtClean="0">
                <a:solidFill>
                  <a:srgbClr val="0F0C01"/>
                </a:solidFill>
              </a:rPr>
              <a:pPr/>
              <a:t>12/06/2024</a:t>
            </a:fld>
            <a:endParaRPr lang="en-NZ">
              <a:solidFill>
                <a:srgbClr val="0F0C01"/>
              </a:solidFill>
            </a:endParaRPr>
          </a:p>
        </p:txBody>
      </p:sp>
      <p:sp>
        <p:nvSpPr>
          <p:cNvPr id="5" name="Footer Placeholder 4"/>
          <p:cNvSpPr>
            <a:spLocks noGrp="1"/>
          </p:cNvSpPr>
          <p:nvPr>
            <p:ph type="ftr" sz="quarter" idx="11"/>
          </p:nvPr>
        </p:nvSpPr>
        <p:spPr/>
        <p:txBody>
          <a:bodyPr/>
          <a:lstStyle/>
          <a:p>
            <a:endParaRPr lang="en-NZ">
              <a:solidFill>
                <a:srgbClr val="0F0C01"/>
              </a:solidFill>
            </a:endParaRPr>
          </a:p>
        </p:txBody>
      </p:sp>
      <p:sp>
        <p:nvSpPr>
          <p:cNvPr id="6" name="Slide Number Placeholder 5"/>
          <p:cNvSpPr>
            <a:spLocks noGrp="1"/>
          </p:cNvSpPr>
          <p:nvPr>
            <p:ph type="sldNum" sz="quarter" idx="12"/>
          </p:nvPr>
        </p:nvSpPr>
        <p:spPr/>
        <p:txBody>
          <a:bodyPr/>
          <a:lstStyle/>
          <a:p>
            <a:fld id="{0700F39B-527F-4612-B319-13CFCC9D5C08}" type="slidenum">
              <a:rPr lang="en-NZ" smtClean="0">
                <a:solidFill>
                  <a:srgbClr val="0F0C01"/>
                </a:solidFill>
              </a:rPr>
              <a:pPr/>
              <a:t>‹#›</a:t>
            </a:fld>
            <a:endParaRPr lang="en-NZ">
              <a:solidFill>
                <a:srgbClr val="0F0C01"/>
              </a:solidFill>
            </a:endParaRPr>
          </a:p>
        </p:txBody>
      </p:sp>
    </p:spTree>
    <p:extLst>
      <p:ext uri="{BB962C8B-B14F-4D97-AF65-F5344CB8AC3E}">
        <p14:creationId xmlns:p14="http://schemas.microsoft.com/office/powerpoint/2010/main" val="259136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9625A-754F-45FF-A079-577F50A04631}" type="datetimeFigureOut">
              <a:rPr lang="en-NZ" smtClean="0">
                <a:solidFill>
                  <a:srgbClr val="FFFFFF"/>
                </a:solidFill>
              </a:rPr>
              <a:pPr/>
              <a:t>12/06/2024</a:t>
            </a:fld>
            <a:endParaRPr lang="en-NZ">
              <a:solidFill>
                <a:srgbClr val="FFFFFF"/>
              </a:solidFill>
            </a:endParaRPr>
          </a:p>
        </p:txBody>
      </p:sp>
      <p:sp>
        <p:nvSpPr>
          <p:cNvPr id="5" name="Footer Placeholder 4"/>
          <p:cNvSpPr>
            <a:spLocks noGrp="1"/>
          </p:cNvSpPr>
          <p:nvPr>
            <p:ph type="ftr" sz="quarter" idx="11"/>
          </p:nvPr>
        </p:nvSpPr>
        <p:spPr/>
        <p:txBody>
          <a:bodyPr/>
          <a:lstStyle/>
          <a:p>
            <a:endParaRPr lang="en-NZ">
              <a:solidFill>
                <a:srgbClr val="FFFFFF"/>
              </a:solidFill>
            </a:endParaRPr>
          </a:p>
        </p:txBody>
      </p:sp>
      <p:sp>
        <p:nvSpPr>
          <p:cNvPr id="6" name="Slide Number Placeholder 5"/>
          <p:cNvSpPr>
            <a:spLocks noGrp="1"/>
          </p:cNvSpPr>
          <p:nvPr>
            <p:ph type="sldNum" sz="quarter" idx="12"/>
          </p:nvPr>
        </p:nvSpPr>
        <p:spPr/>
        <p:txBody>
          <a:bodyPr/>
          <a:lstStyle/>
          <a:p>
            <a:fld id="{0700F39B-527F-4612-B319-13CFCC9D5C08}" type="slidenum">
              <a:rPr lang="en-NZ" smtClean="0">
                <a:solidFill>
                  <a:srgbClr val="FFFFFF"/>
                </a:solidFill>
              </a:rPr>
              <a:pPr/>
              <a:t>‹#›</a:t>
            </a:fld>
            <a:endParaRPr lang="en-NZ">
              <a:solidFill>
                <a:srgbClr val="FFFFFF"/>
              </a:solidFill>
            </a:endParaRPr>
          </a:p>
        </p:txBody>
      </p:sp>
    </p:spTree>
    <p:extLst>
      <p:ext uri="{BB962C8B-B14F-4D97-AF65-F5344CB8AC3E}">
        <p14:creationId xmlns:p14="http://schemas.microsoft.com/office/powerpoint/2010/main" val="319840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39625A-754F-45FF-A079-577F50A04631}" type="datetimeFigureOut">
              <a:rPr lang="en-NZ" smtClean="0">
                <a:solidFill>
                  <a:srgbClr val="FFFFFF"/>
                </a:solidFill>
              </a:rPr>
              <a:pPr/>
              <a:t>12/06/2024</a:t>
            </a:fld>
            <a:endParaRPr lang="en-NZ">
              <a:solidFill>
                <a:srgbClr val="FFFFFF"/>
              </a:solidFill>
            </a:endParaRPr>
          </a:p>
        </p:txBody>
      </p:sp>
      <p:sp>
        <p:nvSpPr>
          <p:cNvPr id="6" name="Footer Placeholder 5"/>
          <p:cNvSpPr>
            <a:spLocks noGrp="1"/>
          </p:cNvSpPr>
          <p:nvPr>
            <p:ph type="ftr" sz="quarter" idx="11"/>
          </p:nvPr>
        </p:nvSpPr>
        <p:spPr/>
        <p:txBody>
          <a:bodyPr/>
          <a:lstStyle/>
          <a:p>
            <a:endParaRPr lang="en-NZ">
              <a:solidFill>
                <a:srgbClr val="FFFFFF"/>
              </a:solidFill>
            </a:endParaRPr>
          </a:p>
        </p:txBody>
      </p:sp>
      <p:sp>
        <p:nvSpPr>
          <p:cNvPr id="7" name="Slide Number Placeholder 6"/>
          <p:cNvSpPr>
            <a:spLocks noGrp="1"/>
          </p:cNvSpPr>
          <p:nvPr>
            <p:ph type="sldNum" sz="quarter" idx="12"/>
          </p:nvPr>
        </p:nvSpPr>
        <p:spPr/>
        <p:txBody>
          <a:bodyPr/>
          <a:lstStyle/>
          <a:p>
            <a:fld id="{0700F39B-527F-4612-B319-13CFCC9D5C08}" type="slidenum">
              <a:rPr lang="en-NZ" smtClean="0">
                <a:solidFill>
                  <a:srgbClr val="FFFFFF"/>
                </a:solidFill>
              </a:rPr>
              <a:pPr/>
              <a:t>‹#›</a:t>
            </a:fld>
            <a:endParaRPr lang="en-NZ">
              <a:solidFill>
                <a:srgbClr val="FFFFFF"/>
              </a:solidFill>
            </a:endParaRPr>
          </a:p>
        </p:txBody>
      </p:sp>
    </p:spTree>
    <p:extLst>
      <p:ext uri="{BB962C8B-B14F-4D97-AF65-F5344CB8AC3E}">
        <p14:creationId xmlns:p14="http://schemas.microsoft.com/office/powerpoint/2010/main" val="183900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39625A-754F-45FF-A079-577F50A04631}" type="datetimeFigureOut">
              <a:rPr lang="en-NZ" smtClean="0">
                <a:solidFill>
                  <a:srgbClr val="0F0C01"/>
                </a:solidFill>
              </a:rPr>
              <a:pPr/>
              <a:t>12/06/2024</a:t>
            </a:fld>
            <a:endParaRPr lang="en-NZ">
              <a:solidFill>
                <a:srgbClr val="0F0C01"/>
              </a:solidFill>
            </a:endParaRPr>
          </a:p>
        </p:txBody>
      </p:sp>
      <p:sp>
        <p:nvSpPr>
          <p:cNvPr id="8" name="Footer Placeholder 7"/>
          <p:cNvSpPr>
            <a:spLocks noGrp="1"/>
          </p:cNvSpPr>
          <p:nvPr>
            <p:ph type="ftr" sz="quarter" idx="11"/>
          </p:nvPr>
        </p:nvSpPr>
        <p:spPr/>
        <p:txBody>
          <a:bodyPr/>
          <a:lstStyle/>
          <a:p>
            <a:endParaRPr lang="en-NZ">
              <a:solidFill>
                <a:srgbClr val="0F0C01"/>
              </a:solidFill>
            </a:endParaRPr>
          </a:p>
        </p:txBody>
      </p:sp>
      <p:sp>
        <p:nvSpPr>
          <p:cNvPr id="9" name="Slide Number Placeholder 8"/>
          <p:cNvSpPr>
            <a:spLocks noGrp="1"/>
          </p:cNvSpPr>
          <p:nvPr>
            <p:ph type="sldNum" sz="quarter" idx="12"/>
          </p:nvPr>
        </p:nvSpPr>
        <p:spPr/>
        <p:txBody>
          <a:bodyPr/>
          <a:lstStyle/>
          <a:p>
            <a:fld id="{0700F39B-527F-4612-B319-13CFCC9D5C08}" type="slidenum">
              <a:rPr lang="en-NZ" smtClean="0">
                <a:solidFill>
                  <a:srgbClr val="0F0C01"/>
                </a:solidFill>
              </a:rPr>
              <a:pPr/>
              <a:t>‹#›</a:t>
            </a:fld>
            <a:endParaRPr lang="en-NZ">
              <a:solidFill>
                <a:srgbClr val="0F0C01"/>
              </a:solidFill>
            </a:endParaRPr>
          </a:p>
        </p:txBody>
      </p:sp>
    </p:spTree>
    <p:extLst>
      <p:ext uri="{BB962C8B-B14F-4D97-AF65-F5344CB8AC3E}">
        <p14:creationId xmlns:p14="http://schemas.microsoft.com/office/powerpoint/2010/main" val="145475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339625A-754F-45FF-A079-577F50A04631}" type="datetimeFigureOut">
              <a:rPr lang="en-NZ" smtClean="0">
                <a:solidFill>
                  <a:srgbClr val="FFFFFF"/>
                </a:solidFill>
              </a:rPr>
              <a:pPr/>
              <a:t>12/06/2024</a:t>
            </a:fld>
            <a:endParaRPr lang="en-NZ">
              <a:solidFill>
                <a:srgbClr val="FFFFFF"/>
              </a:solidFill>
            </a:endParaRPr>
          </a:p>
        </p:txBody>
      </p:sp>
      <p:sp>
        <p:nvSpPr>
          <p:cNvPr id="4" name="Footer Placeholder 3"/>
          <p:cNvSpPr>
            <a:spLocks noGrp="1"/>
          </p:cNvSpPr>
          <p:nvPr>
            <p:ph type="ftr" sz="quarter" idx="11"/>
          </p:nvPr>
        </p:nvSpPr>
        <p:spPr/>
        <p:txBody>
          <a:bodyPr/>
          <a:lstStyle/>
          <a:p>
            <a:endParaRPr lang="en-NZ">
              <a:solidFill>
                <a:srgbClr val="FFFFFF"/>
              </a:solidFill>
            </a:endParaRPr>
          </a:p>
        </p:txBody>
      </p:sp>
      <p:sp>
        <p:nvSpPr>
          <p:cNvPr id="5" name="Slide Number Placeholder 4"/>
          <p:cNvSpPr>
            <a:spLocks noGrp="1"/>
          </p:cNvSpPr>
          <p:nvPr>
            <p:ph type="sldNum" sz="quarter" idx="12"/>
          </p:nvPr>
        </p:nvSpPr>
        <p:spPr/>
        <p:txBody>
          <a:bodyPr/>
          <a:lstStyle/>
          <a:p>
            <a:fld id="{0700F39B-527F-4612-B319-13CFCC9D5C08}" type="slidenum">
              <a:rPr lang="en-NZ" smtClean="0">
                <a:solidFill>
                  <a:srgbClr val="FFFFFF"/>
                </a:solidFill>
              </a:rPr>
              <a:pPr/>
              <a:t>‹#›</a:t>
            </a:fld>
            <a:endParaRPr lang="en-NZ">
              <a:solidFill>
                <a:srgbClr val="FFFFFF"/>
              </a:solidFill>
            </a:endParaRPr>
          </a:p>
        </p:txBody>
      </p:sp>
    </p:spTree>
    <p:extLst>
      <p:ext uri="{BB962C8B-B14F-4D97-AF65-F5344CB8AC3E}">
        <p14:creationId xmlns:p14="http://schemas.microsoft.com/office/powerpoint/2010/main" val="180839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9625A-754F-45FF-A079-577F50A04631}" type="datetimeFigureOut">
              <a:rPr lang="en-NZ" smtClean="0">
                <a:solidFill>
                  <a:srgbClr val="0F0C01"/>
                </a:solidFill>
              </a:rPr>
              <a:pPr/>
              <a:t>12/06/2024</a:t>
            </a:fld>
            <a:endParaRPr lang="en-NZ">
              <a:solidFill>
                <a:srgbClr val="0F0C01"/>
              </a:solidFill>
            </a:endParaRPr>
          </a:p>
        </p:txBody>
      </p:sp>
      <p:sp>
        <p:nvSpPr>
          <p:cNvPr id="3" name="Footer Placeholder 2"/>
          <p:cNvSpPr>
            <a:spLocks noGrp="1"/>
          </p:cNvSpPr>
          <p:nvPr>
            <p:ph type="ftr" sz="quarter" idx="11"/>
          </p:nvPr>
        </p:nvSpPr>
        <p:spPr/>
        <p:txBody>
          <a:bodyPr/>
          <a:lstStyle/>
          <a:p>
            <a:endParaRPr lang="en-NZ">
              <a:solidFill>
                <a:srgbClr val="0F0C01"/>
              </a:solidFill>
            </a:endParaRPr>
          </a:p>
        </p:txBody>
      </p:sp>
      <p:sp>
        <p:nvSpPr>
          <p:cNvPr id="4" name="Slide Number Placeholder 3"/>
          <p:cNvSpPr>
            <a:spLocks noGrp="1"/>
          </p:cNvSpPr>
          <p:nvPr>
            <p:ph type="sldNum" sz="quarter" idx="12"/>
          </p:nvPr>
        </p:nvSpPr>
        <p:spPr/>
        <p:txBody>
          <a:bodyPr/>
          <a:lstStyle/>
          <a:p>
            <a:fld id="{0700F39B-527F-4612-B319-13CFCC9D5C08}" type="slidenum">
              <a:rPr lang="en-NZ" smtClean="0">
                <a:solidFill>
                  <a:srgbClr val="0F0C01"/>
                </a:solidFill>
              </a:rPr>
              <a:pPr/>
              <a:t>‹#›</a:t>
            </a:fld>
            <a:endParaRPr lang="en-NZ">
              <a:solidFill>
                <a:srgbClr val="0F0C01"/>
              </a:solidFill>
            </a:endParaRPr>
          </a:p>
        </p:txBody>
      </p:sp>
    </p:spTree>
    <p:extLst>
      <p:ext uri="{BB962C8B-B14F-4D97-AF65-F5344CB8AC3E}">
        <p14:creationId xmlns:p14="http://schemas.microsoft.com/office/powerpoint/2010/main" val="149130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39625A-754F-45FF-A079-577F50A04631}" type="datetimeFigureOut">
              <a:rPr lang="en-NZ" smtClean="0">
                <a:solidFill>
                  <a:srgbClr val="0F0C01"/>
                </a:solidFill>
              </a:rPr>
              <a:pPr/>
              <a:t>12/06/2024</a:t>
            </a:fld>
            <a:endParaRPr lang="en-NZ">
              <a:solidFill>
                <a:srgbClr val="0F0C01"/>
              </a:solidFill>
            </a:endParaRPr>
          </a:p>
        </p:txBody>
      </p:sp>
      <p:sp>
        <p:nvSpPr>
          <p:cNvPr id="6" name="Footer Placeholder 5"/>
          <p:cNvSpPr>
            <a:spLocks noGrp="1"/>
          </p:cNvSpPr>
          <p:nvPr>
            <p:ph type="ftr" sz="quarter" idx="11"/>
          </p:nvPr>
        </p:nvSpPr>
        <p:spPr/>
        <p:txBody>
          <a:bodyPr/>
          <a:lstStyle/>
          <a:p>
            <a:endParaRPr lang="en-NZ">
              <a:solidFill>
                <a:srgbClr val="0F0C01"/>
              </a:solidFill>
            </a:endParaRPr>
          </a:p>
        </p:txBody>
      </p:sp>
      <p:sp>
        <p:nvSpPr>
          <p:cNvPr id="7" name="Slide Number Placeholder 6"/>
          <p:cNvSpPr>
            <a:spLocks noGrp="1"/>
          </p:cNvSpPr>
          <p:nvPr>
            <p:ph type="sldNum" sz="quarter" idx="12"/>
          </p:nvPr>
        </p:nvSpPr>
        <p:spPr/>
        <p:txBody>
          <a:bodyPr/>
          <a:lstStyle/>
          <a:p>
            <a:fld id="{0700F39B-527F-4612-B319-13CFCC9D5C08}" type="slidenum">
              <a:rPr lang="en-NZ" smtClean="0">
                <a:solidFill>
                  <a:srgbClr val="0F0C01"/>
                </a:solidFill>
              </a:rPr>
              <a:pPr/>
              <a:t>‹#›</a:t>
            </a:fld>
            <a:endParaRPr lang="en-NZ">
              <a:solidFill>
                <a:srgbClr val="0F0C01"/>
              </a:solidFill>
            </a:endParaRPr>
          </a:p>
        </p:txBody>
      </p:sp>
    </p:spTree>
    <p:extLst>
      <p:ext uri="{BB962C8B-B14F-4D97-AF65-F5344CB8AC3E}">
        <p14:creationId xmlns:p14="http://schemas.microsoft.com/office/powerpoint/2010/main" val="225261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39625A-754F-45FF-A079-577F50A04631}" type="datetimeFigureOut">
              <a:rPr lang="en-NZ" smtClean="0">
                <a:solidFill>
                  <a:srgbClr val="FFFFFF"/>
                </a:solidFill>
              </a:rPr>
              <a:pPr/>
              <a:t>12/06/2024</a:t>
            </a:fld>
            <a:endParaRPr lang="en-NZ">
              <a:solidFill>
                <a:srgbClr val="FFFFFF"/>
              </a:solidFill>
            </a:endParaRPr>
          </a:p>
        </p:txBody>
      </p:sp>
      <p:sp>
        <p:nvSpPr>
          <p:cNvPr id="6" name="Footer Placeholder 5"/>
          <p:cNvSpPr>
            <a:spLocks noGrp="1"/>
          </p:cNvSpPr>
          <p:nvPr>
            <p:ph type="ftr" sz="quarter" idx="11"/>
          </p:nvPr>
        </p:nvSpPr>
        <p:spPr/>
        <p:txBody>
          <a:bodyPr/>
          <a:lstStyle/>
          <a:p>
            <a:endParaRPr lang="en-NZ">
              <a:solidFill>
                <a:srgbClr val="FFFFFF"/>
              </a:solidFill>
            </a:endParaRPr>
          </a:p>
        </p:txBody>
      </p:sp>
      <p:sp>
        <p:nvSpPr>
          <p:cNvPr id="7" name="Slide Number Placeholder 6"/>
          <p:cNvSpPr>
            <a:spLocks noGrp="1"/>
          </p:cNvSpPr>
          <p:nvPr>
            <p:ph type="sldNum" sz="quarter" idx="12"/>
          </p:nvPr>
        </p:nvSpPr>
        <p:spPr/>
        <p:txBody>
          <a:bodyPr/>
          <a:lstStyle/>
          <a:p>
            <a:fld id="{0700F39B-527F-4612-B319-13CFCC9D5C08}" type="slidenum">
              <a:rPr lang="en-NZ" smtClean="0">
                <a:solidFill>
                  <a:srgbClr val="FFFFFF"/>
                </a:solidFill>
              </a:rPr>
              <a:pPr/>
              <a:t>‹#›</a:t>
            </a:fld>
            <a:endParaRPr lang="en-NZ">
              <a:solidFill>
                <a:srgbClr val="FFFFFF"/>
              </a:solidFill>
            </a:endParaRPr>
          </a:p>
        </p:txBody>
      </p:sp>
    </p:spTree>
    <p:extLst>
      <p:ext uri="{BB962C8B-B14F-4D97-AF65-F5344CB8AC3E}">
        <p14:creationId xmlns:p14="http://schemas.microsoft.com/office/powerpoint/2010/main" val="359837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39625A-754F-45FF-A079-577F50A04631}" type="datetimeFigureOut">
              <a:rPr lang="en-NZ" smtClean="0">
                <a:solidFill>
                  <a:srgbClr val="0F0C01"/>
                </a:solidFill>
              </a:rPr>
              <a:pPr/>
              <a:t>12/06/2024</a:t>
            </a:fld>
            <a:endParaRPr lang="en-NZ">
              <a:solidFill>
                <a:srgbClr val="0F0C01"/>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solidFill>
                <a:srgbClr val="0F0C01"/>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700F39B-527F-4612-B319-13CFCC9D5C08}" type="slidenum">
              <a:rPr lang="en-NZ" smtClean="0">
                <a:solidFill>
                  <a:srgbClr val="0F0C01"/>
                </a:solidFill>
              </a:rPr>
              <a:pPr/>
              <a:t>‹#›</a:t>
            </a:fld>
            <a:endParaRPr lang="en-NZ">
              <a:solidFill>
                <a:srgbClr val="0F0C01"/>
              </a:solidFill>
            </a:endParaRPr>
          </a:p>
        </p:txBody>
      </p:sp>
    </p:spTree>
    <p:extLst>
      <p:ext uri="{BB962C8B-B14F-4D97-AF65-F5344CB8AC3E}">
        <p14:creationId xmlns:p14="http://schemas.microsoft.com/office/powerpoint/2010/main" val="17045782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analytics.golf.co.nz/Reports/RoundsByDateForRegion?RegionId=6&amp;form=%7B%22DateRange%22%3A%22YTD%22%2C%22FromDate%22%3Anull%2C%22ToDate%22%3Anull%2C%22PlayerType%22%3A%22All%22%2C%22VisitorType%22%3A%22All%22%2C%22Gender%22%3A%22Both%22%2C%22PlayerAge%22%3A%22%22%2C%22EnableCache%22%3Atrue%7D" TargetMode="External"/><Relationship Id="rId13" Type="http://schemas.openxmlformats.org/officeDocument/2006/relationships/hyperlink" Target="http://analytics.golf.co.nz/Reports/RoundsByDateForRegion?RegionId=13&amp;form=%7B%22DateRange%22%3A%22YTD%22%2C%22FromDate%22%3Anull%2C%22ToDate%22%3Anull%2C%22PlayerType%22%3A%22All%22%2C%22VisitorType%22%3A%22All%22%2C%22Gender%22%3A%22Both%22%2C%22PlayerAge%22%3A%22%22%2C%22EnableCache%22%3Atrue%7D" TargetMode="External"/><Relationship Id="rId18" Type="http://schemas.openxmlformats.org/officeDocument/2006/relationships/hyperlink" Target="http://analytics.golf.co.nz/Reports/RoundsByDateForRegion?RegionId=17&amp;form=%7B%22DateRange%22%3A%22YTD%22%2C%22FromDate%22%3Anull%2C%22ToDate%22%3Anull%2C%22PlayerType%22%3A%22All%22%2C%22VisitorType%22%3A%22All%22%2C%22Gender%22%3A%22Both%22%2C%22PlayerAge%22%3A%22%22%2C%22EnableCache%22%3Atrue%7D" TargetMode="External"/><Relationship Id="rId3" Type="http://schemas.openxmlformats.org/officeDocument/2006/relationships/image" Target="../media/image11.svg"/><Relationship Id="rId7" Type="http://schemas.openxmlformats.org/officeDocument/2006/relationships/hyperlink" Target="http://analytics.golf.co.nz/Reports/RoundsByDateForRegion?RegionId=5&amp;form=%7B%22DateRange%22%3A%22YTD%22%2C%22FromDate%22%3Anull%2C%22ToDate%22%3Anull%2C%22PlayerType%22%3A%22All%22%2C%22VisitorType%22%3A%22All%22%2C%22Gender%22%3A%22Both%22%2C%22PlayerAge%22%3A%22%22%2C%22EnableCache%22%3Atrue%7D" TargetMode="External"/><Relationship Id="rId12" Type="http://schemas.openxmlformats.org/officeDocument/2006/relationships/hyperlink" Target="http://analytics.golf.co.nz/Reports/RoundsByDateForRegion?RegionId=12&amp;form=%7B%22DateRange%22%3A%22YTD%22%2C%22FromDate%22%3Anull%2C%22ToDate%22%3Anull%2C%22PlayerType%22%3A%22All%22%2C%22VisitorType%22%3A%22All%22%2C%22Gender%22%3A%22Both%22%2C%22PlayerAge%22%3A%22%22%2C%22EnableCache%22%3Atrue%7D" TargetMode="External"/><Relationship Id="rId17" Type="http://schemas.openxmlformats.org/officeDocument/2006/relationships/hyperlink" Target="http://analytics.golf.co.nz/Reports/RoundsByDateForRegion?RegionId=16&amp;form=%7B%22DateRange%22%3A%22YTD%22%2C%22FromDate%22%3Anull%2C%22ToDate%22%3Anull%2C%22PlayerType%22%3A%22All%22%2C%22VisitorType%22%3A%22All%22%2C%22Gender%22%3A%22Both%22%2C%22PlayerAge%22%3A%22%22%2C%22EnableCache%22%3Atrue%7D" TargetMode="External"/><Relationship Id="rId2" Type="http://schemas.openxmlformats.org/officeDocument/2006/relationships/image" Target="../media/image10.png"/><Relationship Id="rId16" Type="http://schemas.openxmlformats.org/officeDocument/2006/relationships/hyperlink" Target="http://analytics.golf.co.nz/Reports/RoundsByDateForRegion?RegionId=9&amp;form=%7B%22DateRange%22%3A%22YTD%22%2C%22FromDate%22%3Anull%2C%22ToDate%22%3Anull%2C%22PlayerType%22%3A%22All%22%2C%22VisitorType%22%3A%22All%22%2C%22Gender%22%3A%22Both%22%2C%22PlayerAge%22%3A%22%22%2C%22EnableCache%22%3Atrue%7D" TargetMode="External"/><Relationship Id="rId1" Type="http://schemas.openxmlformats.org/officeDocument/2006/relationships/slideLayout" Target="../slideLayouts/slideLayout2.xml"/><Relationship Id="rId6" Type="http://schemas.openxmlformats.org/officeDocument/2006/relationships/hyperlink" Target="http://analytics.golf.co.nz/Reports/RoundsByDateForRegion?RegionId=3&amp;form=%7B%22DateRange%22%3A%22YTD%22%2C%22FromDate%22%3Anull%2C%22ToDate%22%3Anull%2C%22PlayerType%22%3A%22All%22%2C%22VisitorType%22%3A%22All%22%2C%22Gender%22%3A%22Both%22%2C%22PlayerAge%22%3A%22%22%2C%22EnableCache%22%3Atrue%7D" TargetMode="External"/><Relationship Id="rId11" Type="http://schemas.openxmlformats.org/officeDocument/2006/relationships/hyperlink" Target="http://analytics.golf.co.nz/Reports/RoundsByDateForRegion?RegionId=11&amp;form=%7B%22DateRange%22%3A%22YTD%22%2C%22FromDate%22%3Anull%2C%22ToDate%22%3Anull%2C%22PlayerType%22%3A%22All%22%2C%22VisitorType%22%3A%22All%22%2C%22Gender%22%3A%22Both%22%2C%22PlayerAge%22%3A%22%22%2C%22EnableCache%22%3Atrue%7D" TargetMode="External"/><Relationship Id="rId5" Type="http://schemas.openxmlformats.org/officeDocument/2006/relationships/hyperlink" Target="http://analytics.golf.co.nz/Reports/RoundsByDateForRegion?RegionId=2&amp;form=%7B%22DateRange%22%3A%22YTD%22%2C%22FromDate%22%3Anull%2C%22ToDate%22%3Anull%2C%22PlayerType%22%3A%22All%22%2C%22VisitorType%22%3A%22All%22%2C%22Gender%22%3A%22Both%22%2C%22PlayerAge%22%3A%22%22%2C%22EnableCache%22%3Atrue%7D" TargetMode="External"/><Relationship Id="rId15" Type="http://schemas.openxmlformats.org/officeDocument/2006/relationships/hyperlink" Target="http://analytics.golf.co.nz/Reports/RoundsByDateForRegion?RegionId=15&amp;form=%7B%22DateRange%22%3A%22YTD%22%2C%22FromDate%22%3Anull%2C%22ToDate%22%3Anull%2C%22PlayerType%22%3A%22All%22%2C%22VisitorType%22%3A%22All%22%2C%22Gender%22%3A%22Both%22%2C%22PlayerAge%22%3A%22%22%2C%22EnableCache%22%3Atrue%7D" TargetMode="External"/><Relationship Id="rId10" Type="http://schemas.openxmlformats.org/officeDocument/2006/relationships/hyperlink" Target="http://analytics.golf.co.nz/Reports/RoundsByDateForRegion?RegionId=10&amp;form=%7B%22DateRange%22%3A%22YTD%22%2C%22FromDate%22%3Anull%2C%22ToDate%22%3Anull%2C%22PlayerType%22%3A%22All%22%2C%22VisitorType%22%3A%22All%22%2C%22Gender%22%3A%22Both%22%2C%22PlayerAge%22%3A%22%22%2C%22EnableCache%22%3Atrue%7D" TargetMode="External"/><Relationship Id="rId4" Type="http://schemas.openxmlformats.org/officeDocument/2006/relationships/hyperlink" Target="http://analytics.golf.co.nz/Reports/RoundsByDateForRegion?RegionId=1&amp;form=%7B%22DateRange%22%3A%22YTD%22%2C%22FromDate%22%3Anull%2C%22ToDate%22%3Anull%2C%22PlayerType%22%3A%22All%22%2C%22VisitorType%22%3A%22All%22%2C%22Gender%22%3A%22Both%22%2C%22PlayerAge%22%3A%22%22%2C%22EnableCache%22%3Atrue%7D" TargetMode="External"/><Relationship Id="rId9" Type="http://schemas.openxmlformats.org/officeDocument/2006/relationships/hyperlink" Target="http://analytics.golf.co.nz/Reports/RoundsByDateForRegion?RegionId=7&amp;form=%7B%22DateRange%22%3A%22YTD%22%2C%22FromDate%22%3Anull%2C%22ToDate%22%3Anull%2C%22PlayerType%22%3A%22All%22%2C%22VisitorType%22%3A%22All%22%2C%22Gender%22%3A%22Both%22%2C%22PlayerAge%22%3A%22%22%2C%22EnableCache%22%3Atrue%7D" TargetMode="External"/><Relationship Id="rId14" Type="http://schemas.openxmlformats.org/officeDocument/2006/relationships/hyperlink" Target="http://analytics.golf.co.nz/Reports/RoundsByDateForRegion?RegionId=14&amp;form=%7B%22DateRange%22%3A%22YTD%22%2C%22FromDate%22%3Anull%2C%22ToDate%22%3Anull%2C%22PlayerType%22%3A%22All%22%2C%22VisitorType%22%3A%22All%22%2C%22Gender%22%3A%22Both%22%2C%22PlayerAge%22%3A%22%22%2C%22EnableCache%22%3Atrue%7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with a curved line&#10;&#10;Description automatically generated">
            <a:extLst>
              <a:ext uri="{FF2B5EF4-FFF2-40B4-BE49-F238E27FC236}">
                <a16:creationId xmlns:a16="http://schemas.microsoft.com/office/drawing/2014/main" id="{86E64D4E-0F3E-E60C-CBC0-69878534B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04527"/>
            <a:ext cx="2452688" cy="1176338"/>
          </a:xfrm>
          <a:prstGeom prst="rect">
            <a:avLst/>
          </a:prstGeom>
        </p:spPr>
      </p:pic>
      <p:sp>
        <p:nvSpPr>
          <p:cNvPr id="7" name="Title 1"/>
          <p:cNvSpPr txBox="1">
            <a:spLocks/>
          </p:cNvSpPr>
          <p:nvPr/>
        </p:nvSpPr>
        <p:spPr>
          <a:xfrm>
            <a:off x="215516" y="1196752"/>
            <a:ext cx="8712968" cy="2801786"/>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NZ" sz="3700" dirty="0">
                <a:solidFill>
                  <a:schemeClr val="accent2">
                    <a:lumMod val="7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Welcome from</a:t>
            </a:r>
            <a:br>
              <a:rPr lang="en-NZ" sz="3700" dirty="0">
                <a:solidFill>
                  <a:schemeClr val="accent2">
                    <a:lumMod val="7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br>
            <a:r>
              <a:rPr lang="en-NZ" sz="3700" dirty="0">
                <a:solidFill>
                  <a:schemeClr val="accent2">
                    <a:lumMod val="7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Waikato</a:t>
            </a:r>
            <a:r>
              <a:rPr lang="en-NZ" sz="3700" dirty="0">
                <a:solidFill>
                  <a:schemeClr val="accent2">
                    <a:lumMod val="75000"/>
                  </a:schemeClr>
                </a:solidFill>
                <a:effectLst>
                  <a:outerShdw blurRad="38100" dist="38100" dir="2700000" algn="tl" rotWithShape="0">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a:t>
            </a:r>
            <a:r>
              <a:rPr lang="en-NZ" sz="3700" dirty="0">
                <a:solidFill>
                  <a:schemeClr val="accent2">
                    <a:lumMod val="7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Golf</a:t>
            </a:r>
            <a:r>
              <a:rPr lang="en-NZ" sz="3700" dirty="0">
                <a:solidFill>
                  <a:schemeClr val="accent2">
                    <a:lumMod val="75000"/>
                  </a:schemeClr>
                </a:solidFill>
                <a:effectLst>
                  <a:outerShdw blurRad="38100" dist="38100" dir="2700000" algn="tl" rotWithShape="0">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a:t>
            </a:r>
            <a:r>
              <a:rPr lang="en-NZ" sz="3700" dirty="0">
                <a:solidFill>
                  <a:schemeClr val="accent2">
                    <a:lumMod val="7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Association</a:t>
            </a:r>
          </a:p>
          <a:p>
            <a:pPr algn="ctr"/>
            <a:endParaRPr lang="en-NZ" sz="4800" dirty="0">
              <a:solidFill>
                <a:schemeClr val="tx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8" name="Subtitle 2"/>
          <p:cNvSpPr txBox="1">
            <a:spLocks/>
          </p:cNvSpPr>
          <p:nvPr/>
        </p:nvSpPr>
        <p:spPr>
          <a:xfrm>
            <a:off x="685800" y="3861048"/>
            <a:ext cx="7772400" cy="23042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NZ" sz="2000"/>
          </a:p>
          <a:p>
            <a:endParaRPr lang="en-NZ" sz="2000"/>
          </a:p>
          <a:p>
            <a:pPr algn="ctr"/>
            <a:r>
              <a:rPr lang="en-NZ" sz="2000">
                <a:solidFill>
                  <a:schemeClr val="tx1"/>
                </a:solidFill>
                <a:latin typeface="Roboto" panose="02000000000000000000" pitchFamily="2" charset="0"/>
                <a:ea typeface="Roboto" panose="02000000000000000000" pitchFamily="2" charset="0"/>
                <a:cs typeface="Roboto" panose="02000000000000000000" pitchFamily="2" charset="0"/>
              </a:rPr>
              <a:t>Terry Booth – Chief Executive Officer</a:t>
            </a:r>
          </a:p>
          <a:p>
            <a:pPr algn="ctr"/>
            <a:r>
              <a:rPr lang="en-AU" sz="2000">
                <a:solidFill>
                  <a:schemeClr val="tx1"/>
                </a:solidFill>
                <a:latin typeface="Roboto" panose="02000000000000000000" pitchFamily="2" charset="0"/>
                <a:ea typeface="Roboto" panose="02000000000000000000" pitchFamily="2" charset="0"/>
                <a:cs typeface="Roboto" panose="02000000000000000000" pitchFamily="2" charset="0"/>
              </a:rPr>
              <a:t>Stephen Sandford – Golf Development Officer</a:t>
            </a:r>
            <a:endParaRPr lang="en-NZ" sz="2000">
              <a:solidFill>
                <a:schemeClr val="tx1"/>
              </a:solidFill>
              <a:latin typeface="Roboto" panose="02000000000000000000" pitchFamily="2" charset="0"/>
              <a:ea typeface="Roboto" panose="02000000000000000000" pitchFamily="2" charset="0"/>
              <a:cs typeface="Roboto" panose="02000000000000000000" pitchFamily="2" charset="0"/>
            </a:endParaRPr>
          </a:p>
          <a:p>
            <a:pPr algn="ctr"/>
            <a:r>
              <a:rPr lang="en-NZ" sz="2000">
                <a:solidFill>
                  <a:schemeClr val="tx1"/>
                </a:solidFill>
                <a:latin typeface="Roboto" panose="02000000000000000000" pitchFamily="2" charset="0"/>
                <a:ea typeface="Roboto" panose="02000000000000000000" pitchFamily="2" charset="0"/>
                <a:cs typeface="Roboto" panose="02000000000000000000" pitchFamily="2" charset="0"/>
              </a:rPr>
              <a:t>Dana Laing – Office Administrator</a:t>
            </a:r>
          </a:p>
          <a:p>
            <a:endParaRPr lang="en-NZ" sz="2400"/>
          </a:p>
          <a:p>
            <a:endParaRPr lang="en-NZ" sz="2400"/>
          </a:p>
        </p:txBody>
      </p:sp>
    </p:spTree>
    <p:extLst>
      <p:ext uri="{BB962C8B-B14F-4D97-AF65-F5344CB8AC3E}">
        <p14:creationId xmlns:p14="http://schemas.microsoft.com/office/powerpoint/2010/main" val="543508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1955F9-B8FE-8D64-D220-83AABC0D463D}"/>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3C97DE6-6974-C251-AE76-3D31B48BC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91392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Isosceles Triangle 14">
            <a:extLst>
              <a:ext uri="{FF2B5EF4-FFF2-40B4-BE49-F238E27FC236}">
                <a16:creationId xmlns:a16="http://schemas.microsoft.com/office/drawing/2014/main" id="{91E0630F-195A-DC5E-3A4C-A24633B13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rgbClr val="586B3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 name="Content Placeholder 1">
            <a:extLst>
              <a:ext uri="{FF2B5EF4-FFF2-40B4-BE49-F238E27FC236}">
                <a16:creationId xmlns:a16="http://schemas.microsoft.com/office/drawing/2014/main" id="{F97DACD5-8F26-D829-FB24-0CC4AF9332E9}"/>
              </a:ext>
            </a:extLst>
          </p:cNvPr>
          <p:cNvSpPr>
            <a:spLocks noGrp="1"/>
          </p:cNvSpPr>
          <p:nvPr>
            <p:ph idx="1"/>
          </p:nvPr>
        </p:nvSpPr>
        <p:spPr>
          <a:xfrm>
            <a:off x="539552" y="304419"/>
            <a:ext cx="6565977" cy="919717"/>
          </a:xfrm>
        </p:spPr>
        <p:txBody>
          <a:bodyPr>
            <a:normAutofit/>
          </a:bodyPr>
          <a:lstStyle/>
          <a:p>
            <a:pPr marL="109728" indent="0">
              <a:buNone/>
            </a:pPr>
            <a:r>
              <a:rPr lang="en-NZ" sz="5400" b="0">
                <a:solidFill>
                  <a:schemeClr val="accent2">
                    <a:lumMod val="5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Interclub - Men</a:t>
            </a:r>
            <a:endParaRPr lang="en-AU" sz="1400">
              <a:solidFill>
                <a:schemeClr val="accent2">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1"/>
          <p:cNvSpPr txBox="1">
            <a:spLocks/>
          </p:cNvSpPr>
          <p:nvPr/>
        </p:nvSpPr>
        <p:spPr>
          <a:xfrm>
            <a:off x="467544" y="1191846"/>
            <a:ext cx="8425564" cy="5361735"/>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09728" indent="0">
              <a:lnSpc>
                <a:spcPct val="120000"/>
              </a:lnSpc>
              <a:buFont typeface="Wingdings 3" charset="2"/>
              <a:buNone/>
            </a:pPr>
            <a:r>
              <a:rPr lang="en-NZ" sz="2800" b="1" dirty="0">
                <a:latin typeface="Roboto" panose="02000000000000000000" pitchFamily="2" charset="0"/>
                <a:ea typeface="Roboto" panose="02000000000000000000" pitchFamily="2" charset="0"/>
                <a:cs typeface="Roboto" panose="02000000000000000000" pitchFamily="2" charset="0"/>
              </a:rPr>
              <a:t>WGA manage and facilitate interclub golf across the region, over 109 Teams (680 Participants) compete across the following;</a:t>
            </a:r>
          </a:p>
          <a:p>
            <a:pPr marL="109728" indent="0">
              <a:lnSpc>
                <a:spcPct val="120000"/>
              </a:lnSpc>
              <a:buFont typeface="Wingdings 3" charset="2"/>
              <a:buNone/>
            </a:pPr>
            <a:r>
              <a:rPr lang="en-NZ" sz="2300" u="sng" dirty="0">
                <a:latin typeface="Roboto" panose="02000000000000000000" pitchFamily="2" charset="0"/>
                <a:ea typeface="Roboto" panose="02000000000000000000" pitchFamily="2" charset="0"/>
                <a:cs typeface="Roboto" panose="02000000000000000000" pitchFamily="2" charset="0"/>
              </a:rPr>
              <a:t>Waikato Men’s Interclub Competitions</a:t>
            </a:r>
          </a:p>
          <a:p>
            <a:pPr>
              <a:lnSpc>
                <a:spcPct val="120000"/>
              </a:lnSpc>
            </a:pPr>
            <a:r>
              <a:rPr lang="en-NZ" sz="2300" dirty="0">
                <a:latin typeface="Roboto" panose="02000000000000000000" pitchFamily="2" charset="0"/>
                <a:ea typeface="Roboto" panose="02000000000000000000" pitchFamily="2" charset="0"/>
                <a:cs typeface="Roboto" panose="02000000000000000000" pitchFamily="2" charset="0"/>
              </a:rPr>
              <a:t>Championship Pennants </a:t>
            </a:r>
            <a:r>
              <a:rPr lang="en-NZ" sz="2300" i="1" dirty="0">
                <a:latin typeface="Roboto" panose="02000000000000000000" pitchFamily="2" charset="0"/>
                <a:ea typeface="Roboto" panose="02000000000000000000" pitchFamily="2" charset="0"/>
                <a:cs typeface="Roboto" panose="02000000000000000000" pitchFamily="2" charset="0"/>
              </a:rPr>
              <a:t>(Division 1- 4 /32 Teams) 192 Participants</a:t>
            </a:r>
          </a:p>
          <a:p>
            <a:pPr lvl="1">
              <a:lnSpc>
                <a:spcPct val="120000"/>
              </a:lnSpc>
            </a:pPr>
            <a:r>
              <a:rPr lang="en-NZ" sz="2100" i="1" dirty="0">
                <a:latin typeface="Roboto" panose="02000000000000000000" pitchFamily="2" charset="0"/>
                <a:ea typeface="Roboto" panose="02000000000000000000" pitchFamily="2" charset="0"/>
                <a:cs typeface="Roboto" panose="02000000000000000000" pitchFamily="2" charset="0"/>
              </a:rPr>
              <a:t>Coordination of 20 Host Venues/ 36 Draws / February – April 14</a:t>
            </a:r>
            <a:r>
              <a:rPr lang="en-NZ" sz="2100" i="1" baseline="30000" dirty="0">
                <a:latin typeface="Roboto" panose="02000000000000000000" pitchFamily="2" charset="0"/>
                <a:ea typeface="Roboto" panose="02000000000000000000" pitchFamily="2" charset="0"/>
                <a:cs typeface="Roboto" panose="02000000000000000000" pitchFamily="2" charset="0"/>
              </a:rPr>
              <a:t>th</a:t>
            </a:r>
            <a:r>
              <a:rPr lang="en-NZ" sz="2100" i="1" dirty="0">
                <a:latin typeface="Roboto" panose="02000000000000000000" pitchFamily="2" charset="0"/>
                <a:ea typeface="Roboto" panose="02000000000000000000" pitchFamily="2" charset="0"/>
                <a:cs typeface="Roboto" panose="02000000000000000000" pitchFamily="2" charset="0"/>
              </a:rPr>
              <a:t> FINALS</a:t>
            </a:r>
          </a:p>
          <a:p>
            <a:pPr marL="109728" indent="0">
              <a:lnSpc>
                <a:spcPct val="120000"/>
              </a:lnSpc>
              <a:buFont typeface="Wingdings 3" charset="2"/>
              <a:buNone/>
            </a:pPr>
            <a:endParaRPr lang="en-NZ" sz="1000" dirty="0">
              <a:latin typeface="Roboto" panose="02000000000000000000" pitchFamily="2" charset="0"/>
              <a:ea typeface="Roboto" panose="02000000000000000000" pitchFamily="2" charset="0"/>
              <a:cs typeface="Roboto" panose="02000000000000000000" pitchFamily="2" charset="0"/>
            </a:endParaRPr>
          </a:p>
          <a:p>
            <a:pPr>
              <a:lnSpc>
                <a:spcPct val="120000"/>
              </a:lnSpc>
            </a:pPr>
            <a:r>
              <a:rPr lang="en-NZ" sz="2300" dirty="0">
                <a:latin typeface="Roboto" panose="02000000000000000000" pitchFamily="2" charset="0"/>
                <a:ea typeface="Roboto" panose="02000000000000000000" pitchFamily="2" charset="0"/>
                <a:cs typeface="Roboto" panose="02000000000000000000" pitchFamily="2" charset="0"/>
              </a:rPr>
              <a:t>Men’s Handicap Stroke-Play Pennants </a:t>
            </a:r>
            <a:r>
              <a:rPr lang="en-NZ" sz="2300" i="1" dirty="0">
                <a:latin typeface="Roboto" panose="02000000000000000000" pitchFamily="2" charset="0"/>
                <a:ea typeface="Roboto" panose="02000000000000000000" pitchFamily="2" charset="0"/>
                <a:cs typeface="Roboto" panose="02000000000000000000" pitchFamily="2" charset="0"/>
              </a:rPr>
              <a:t>(Zones 1 &amp; 2 /19 Teams) 76 Participants</a:t>
            </a:r>
          </a:p>
          <a:p>
            <a:pPr lvl="1">
              <a:lnSpc>
                <a:spcPct val="120000"/>
              </a:lnSpc>
            </a:pPr>
            <a:r>
              <a:rPr lang="en-NZ" sz="2100" i="1" dirty="0">
                <a:latin typeface="Roboto" panose="02000000000000000000" pitchFamily="2" charset="0"/>
                <a:ea typeface="Roboto" panose="02000000000000000000" pitchFamily="2" charset="0"/>
                <a:cs typeface="Roboto" panose="02000000000000000000" pitchFamily="2" charset="0"/>
              </a:rPr>
              <a:t>Coordination of 7 Host Venues/ 7 Draws/ February – April 7</a:t>
            </a:r>
            <a:r>
              <a:rPr lang="en-NZ" sz="2100" i="1" baseline="30000" dirty="0">
                <a:latin typeface="Roboto" panose="02000000000000000000" pitchFamily="2" charset="0"/>
                <a:ea typeface="Roboto" panose="02000000000000000000" pitchFamily="2" charset="0"/>
                <a:cs typeface="Roboto" panose="02000000000000000000" pitchFamily="2" charset="0"/>
              </a:rPr>
              <a:t>th</a:t>
            </a:r>
            <a:r>
              <a:rPr lang="en-NZ" sz="2100" i="1" dirty="0">
                <a:latin typeface="Roboto" panose="02000000000000000000" pitchFamily="2" charset="0"/>
                <a:ea typeface="Roboto" panose="02000000000000000000" pitchFamily="2" charset="0"/>
                <a:cs typeface="Roboto" panose="02000000000000000000" pitchFamily="2" charset="0"/>
              </a:rPr>
              <a:t> FINALS</a:t>
            </a:r>
          </a:p>
          <a:p>
            <a:pPr marL="109728" indent="0">
              <a:lnSpc>
                <a:spcPct val="120000"/>
              </a:lnSpc>
              <a:buFont typeface="Wingdings 3" charset="2"/>
              <a:buNone/>
            </a:pPr>
            <a:endParaRPr lang="en-NZ" sz="1400" dirty="0">
              <a:latin typeface="Roboto" panose="02000000000000000000" pitchFamily="2" charset="0"/>
              <a:ea typeface="Roboto" panose="02000000000000000000" pitchFamily="2" charset="0"/>
              <a:cs typeface="Roboto" panose="02000000000000000000" pitchFamily="2" charset="0"/>
            </a:endParaRPr>
          </a:p>
          <a:p>
            <a:pPr>
              <a:lnSpc>
                <a:spcPct val="120000"/>
              </a:lnSpc>
            </a:pPr>
            <a:r>
              <a:rPr lang="en-NZ" sz="2300" dirty="0">
                <a:latin typeface="Roboto" panose="02000000000000000000" pitchFamily="2" charset="0"/>
                <a:ea typeface="Roboto" panose="02000000000000000000" pitchFamily="2" charset="0"/>
                <a:cs typeface="Roboto" panose="02000000000000000000" pitchFamily="2" charset="0"/>
              </a:rPr>
              <a:t>Men’s Handicap Match-Play Pennants </a:t>
            </a:r>
            <a:r>
              <a:rPr lang="en-NZ" sz="2300" i="1" dirty="0">
                <a:latin typeface="Roboto" panose="02000000000000000000" pitchFamily="2" charset="0"/>
                <a:ea typeface="Roboto" panose="02000000000000000000" pitchFamily="2" charset="0"/>
                <a:cs typeface="Roboto" panose="02000000000000000000" pitchFamily="2" charset="0"/>
              </a:rPr>
              <a:t>(Pools A-D / 26 Teams) 156 Participants</a:t>
            </a:r>
          </a:p>
          <a:p>
            <a:pPr lvl="1">
              <a:lnSpc>
                <a:spcPct val="120000"/>
              </a:lnSpc>
            </a:pPr>
            <a:r>
              <a:rPr lang="en-NZ" sz="2100" i="1" dirty="0">
                <a:latin typeface="Roboto" panose="02000000000000000000" pitchFamily="2" charset="0"/>
                <a:ea typeface="Roboto" panose="02000000000000000000" pitchFamily="2" charset="0"/>
                <a:cs typeface="Roboto" panose="02000000000000000000" pitchFamily="2" charset="0"/>
              </a:rPr>
              <a:t>Coordination of 32 Host Venues/ 32 Draws/ February  - June 23</a:t>
            </a:r>
            <a:r>
              <a:rPr lang="en-NZ" sz="2100" i="1" baseline="30000" dirty="0">
                <a:latin typeface="Roboto" panose="02000000000000000000" pitchFamily="2" charset="0"/>
                <a:ea typeface="Roboto" panose="02000000000000000000" pitchFamily="2" charset="0"/>
                <a:cs typeface="Roboto" panose="02000000000000000000" pitchFamily="2" charset="0"/>
              </a:rPr>
              <a:t>rd</a:t>
            </a:r>
            <a:r>
              <a:rPr lang="en-NZ" sz="2100" i="1" dirty="0">
                <a:latin typeface="Roboto" panose="02000000000000000000" pitchFamily="2" charset="0"/>
                <a:ea typeface="Roboto" panose="02000000000000000000" pitchFamily="2" charset="0"/>
                <a:cs typeface="Roboto" panose="02000000000000000000" pitchFamily="2" charset="0"/>
              </a:rPr>
              <a:t> FINALS</a:t>
            </a:r>
          </a:p>
          <a:p>
            <a:pPr marL="109728" indent="0">
              <a:lnSpc>
                <a:spcPct val="120000"/>
              </a:lnSpc>
              <a:buFont typeface="Wingdings 3" charset="2"/>
              <a:buNone/>
            </a:pPr>
            <a:endParaRPr lang="en-NZ" sz="1700" dirty="0">
              <a:latin typeface="Roboto" panose="02000000000000000000" pitchFamily="2" charset="0"/>
              <a:ea typeface="Roboto" panose="02000000000000000000" pitchFamily="2" charset="0"/>
              <a:cs typeface="Roboto" panose="02000000000000000000" pitchFamily="2" charset="0"/>
            </a:endParaRPr>
          </a:p>
          <a:p>
            <a:pPr>
              <a:lnSpc>
                <a:spcPct val="120000"/>
              </a:lnSpc>
            </a:pPr>
            <a:r>
              <a:rPr lang="en-NZ" sz="2300" dirty="0">
                <a:latin typeface="Roboto" panose="02000000000000000000" pitchFamily="2" charset="0"/>
                <a:ea typeface="Roboto" panose="02000000000000000000" pitchFamily="2" charset="0"/>
                <a:cs typeface="Roboto" panose="02000000000000000000" pitchFamily="2" charset="0"/>
              </a:rPr>
              <a:t>Prebble Cup/ Tolich Trophy </a:t>
            </a:r>
            <a:r>
              <a:rPr lang="en-NZ" sz="2300" i="1" dirty="0">
                <a:latin typeface="Roboto" panose="02000000000000000000" pitchFamily="2" charset="0"/>
                <a:ea typeface="Roboto" panose="02000000000000000000" pitchFamily="2" charset="0"/>
                <a:cs typeface="Roboto" panose="02000000000000000000" pitchFamily="2" charset="0"/>
              </a:rPr>
              <a:t>(32 Teams/8 players per team) 256 Participants</a:t>
            </a:r>
          </a:p>
          <a:p>
            <a:pPr lvl="1">
              <a:lnSpc>
                <a:spcPct val="120000"/>
              </a:lnSpc>
            </a:pPr>
            <a:r>
              <a:rPr lang="en-NZ" sz="2100" i="1" dirty="0">
                <a:latin typeface="Roboto" panose="02000000000000000000" pitchFamily="2" charset="0"/>
                <a:ea typeface="Roboto" panose="02000000000000000000" pitchFamily="2" charset="0"/>
                <a:cs typeface="Roboto" panose="02000000000000000000" pitchFamily="2" charset="0"/>
              </a:rPr>
              <a:t>Coordination of 13 Host Venues/14 Draws/ August – October 15</a:t>
            </a:r>
            <a:r>
              <a:rPr lang="en-NZ" sz="2100" i="1" baseline="30000" dirty="0">
                <a:latin typeface="Roboto" panose="02000000000000000000" pitchFamily="2" charset="0"/>
                <a:ea typeface="Roboto" panose="02000000000000000000" pitchFamily="2" charset="0"/>
                <a:cs typeface="Roboto" panose="02000000000000000000" pitchFamily="2" charset="0"/>
              </a:rPr>
              <a:t>th</a:t>
            </a:r>
            <a:r>
              <a:rPr lang="en-NZ" sz="2100" i="1" dirty="0">
                <a:latin typeface="Roboto" panose="02000000000000000000" pitchFamily="2" charset="0"/>
                <a:ea typeface="Roboto" panose="02000000000000000000" pitchFamily="2" charset="0"/>
                <a:cs typeface="Roboto" panose="02000000000000000000" pitchFamily="2" charset="0"/>
              </a:rPr>
              <a:t> FINALS</a:t>
            </a:r>
          </a:p>
          <a:p>
            <a:pPr>
              <a:lnSpc>
                <a:spcPct val="120000"/>
              </a:lnSpc>
            </a:pPr>
            <a:r>
              <a:rPr lang="en-NZ" sz="2300" dirty="0">
                <a:latin typeface="Roboto" panose="02000000000000000000" pitchFamily="2" charset="0"/>
                <a:ea typeface="Roboto" panose="02000000000000000000" pitchFamily="2" charset="0"/>
                <a:cs typeface="Roboto" panose="02000000000000000000" pitchFamily="2" charset="0"/>
              </a:rPr>
              <a:t>Men’s Champion of Champions</a:t>
            </a:r>
            <a:endParaRPr lang="en-NZ" sz="2300" dirty="0"/>
          </a:p>
        </p:txBody>
      </p:sp>
      <p:pic>
        <p:nvPicPr>
          <p:cNvPr id="6" name="Picture 5" descr="A logo for a company&#10;&#10;Description automatically generated">
            <a:extLst>
              <a:ext uri="{FF2B5EF4-FFF2-40B4-BE49-F238E27FC236}">
                <a16:creationId xmlns:a16="http://schemas.microsoft.com/office/drawing/2014/main" id="{707FD1A4-20D0-2982-2C30-4323833428EE}"/>
              </a:ext>
            </a:extLst>
          </p:cNvPr>
          <p:cNvPicPr>
            <a:picLocks noChangeAspect="1"/>
          </p:cNvPicPr>
          <p:nvPr/>
        </p:nvPicPr>
        <p:blipFill rotWithShape="1">
          <a:blip r:embed="rId2"/>
          <a:srcRect l="3125" t="1902" r="4036" b="8424"/>
          <a:stretch/>
        </p:blipFill>
        <p:spPr>
          <a:xfrm>
            <a:off x="7003035" y="108408"/>
            <a:ext cx="1601413" cy="745975"/>
          </a:xfrm>
          <a:prstGeom prst="rect">
            <a:avLst/>
          </a:prstGeom>
        </p:spPr>
      </p:pic>
    </p:spTree>
    <p:extLst>
      <p:ext uri="{BB962C8B-B14F-4D97-AF65-F5344CB8AC3E}">
        <p14:creationId xmlns:p14="http://schemas.microsoft.com/office/powerpoint/2010/main" val="137099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7785BC-0B50-B25F-F86A-70E1492B1544}"/>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CCB16CA-699F-7854-FC22-EC61EAB5AE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91392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Isosceles Triangle 14">
            <a:extLst>
              <a:ext uri="{FF2B5EF4-FFF2-40B4-BE49-F238E27FC236}">
                <a16:creationId xmlns:a16="http://schemas.microsoft.com/office/drawing/2014/main" id="{59A2DE24-B60F-AAA2-F513-E6519DDF1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rgbClr val="586B3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8" name="Title 2"/>
          <p:cNvSpPr>
            <a:spLocks noGrp="1"/>
          </p:cNvSpPr>
          <p:nvPr>
            <p:ph type="title"/>
          </p:nvPr>
        </p:nvSpPr>
        <p:spPr>
          <a:xfrm>
            <a:off x="818595" y="476672"/>
            <a:ext cx="8229600" cy="1143000"/>
          </a:xfrm>
        </p:spPr>
        <p:txBody>
          <a:bodyPr>
            <a:normAutofit/>
          </a:bodyPr>
          <a:lstStyle/>
          <a:p>
            <a:r>
              <a:rPr lang="en-NZ" sz="4000">
                <a:solidFill>
                  <a:schemeClr val="accent2">
                    <a:lumMod val="5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R</a:t>
            </a:r>
            <a:r>
              <a:rPr lang="en-NZ" sz="4000" b="0">
                <a:solidFill>
                  <a:schemeClr val="accent2">
                    <a:lumMod val="5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epresentative</a:t>
            </a:r>
            <a:endParaRPr lang="en-NZ" sz="4000">
              <a:effectLst>
                <a:outerShdw blurRad="38100" dist="38100" dir="2700000" algn="tl" rotWithShape="0">
                  <a:srgbClr val="000000">
                    <a:alpha val="43137"/>
                  </a:srgbClr>
                </a:outerShdw>
              </a:effectLst>
            </a:endParaRPr>
          </a:p>
        </p:txBody>
      </p:sp>
      <p:sp>
        <p:nvSpPr>
          <p:cNvPr id="9" name="Content Placeholder 1"/>
          <p:cNvSpPr>
            <a:spLocks noGrp="1"/>
          </p:cNvSpPr>
          <p:nvPr>
            <p:ph idx="1"/>
          </p:nvPr>
        </p:nvSpPr>
        <p:spPr>
          <a:xfrm>
            <a:off x="754221" y="1340768"/>
            <a:ext cx="7571184" cy="4032448"/>
          </a:xfrm>
        </p:spPr>
        <p:txBody>
          <a:bodyPr>
            <a:normAutofit fontScale="92500" lnSpcReduction="10000"/>
          </a:bodyPr>
          <a:lstStyle/>
          <a:p>
            <a:pPr marL="109728" indent="0">
              <a:buNone/>
            </a:pPr>
            <a:br>
              <a:rPr lang="en-NZ" sz="2400" b="1" dirty="0"/>
            </a:br>
            <a:r>
              <a:rPr lang="en-NZ" sz="2400" b="1" dirty="0">
                <a:latin typeface="Roboto" panose="02000000000000000000" pitchFamily="2" charset="0"/>
                <a:ea typeface="Roboto" panose="02000000000000000000" pitchFamily="2" charset="0"/>
                <a:cs typeface="Roboto" panose="02000000000000000000" pitchFamily="2" charset="0"/>
              </a:rPr>
              <a:t>WGA run and continue to grow the following events:</a:t>
            </a:r>
          </a:p>
          <a:p>
            <a:pPr marL="109728" indent="0">
              <a:buNone/>
            </a:pPr>
            <a:endParaRPr lang="en-NZ" sz="2000" dirty="0">
              <a:latin typeface="Roboto" panose="02000000000000000000" pitchFamily="2" charset="0"/>
              <a:ea typeface="Roboto" panose="02000000000000000000" pitchFamily="2" charset="0"/>
              <a:cs typeface="Roboto" panose="02000000000000000000" pitchFamily="2" charset="0"/>
            </a:endParaRPr>
          </a:p>
          <a:p>
            <a:r>
              <a:rPr lang="en-NZ" dirty="0">
                <a:latin typeface="Roboto" panose="02000000000000000000" pitchFamily="2" charset="0"/>
                <a:ea typeface="Roboto" panose="02000000000000000000" pitchFamily="2" charset="0"/>
                <a:cs typeface="Roboto" panose="02000000000000000000" pitchFamily="2" charset="0"/>
              </a:rPr>
              <a:t>Waikato Age Group Championships</a:t>
            </a:r>
          </a:p>
          <a:p>
            <a:pPr lvl="1"/>
            <a:r>
              <a:rPr lang="en-NZ" dirty="0">
                <a:latin typeface="Roboto" panose="02000000000000000000" pitchFamily="2" charset="0"/>
                <a:ea typeface="Roboto" panose="02000000000000000000" pitchFamily="2" charset="0"/>
                <a:cs typeface="Roboto" panose="02000000000000000000" pitchFamily="2" charset="0"/>
              </a:rPr>
              <a:t>Run as a two-day event due to increasing numbers</a:t>
            </a:r>
          </a:p>
          <a:p>
            <a:endParaRPr lang="en-NZ" dirty="0">
              <a:latin typeface="Roboto" panose="02000000000000000000" pitchFamily="2" charset="0"/>
              <a:ea typeface="Roboto" panose="02000000000000000000" pitchFamily="2" charset="0"/>
              <a:cs typeface="Roboto" panose="02000000000000000000" pitchFamily="2" charset="0"/>
            </a:endParaRPr>
          </a:p>
          <a:p>
            <a:r>
              <a:rPr lang="en-NZ" dirty="0">
                <a:solidFill>
                  <a:srgbClr val="0F0C01"/>
                </a:solidFill>
                <a:latin typeface="Roboto" panose="02000000000000000000" pitchFamily="2" charset="0"/>
                <a:ea typeface="Roboto" panose="02000000000000000000" pitchFamily="2" charset="0"/>
                <a:cs typeface="Roboto" panose="02000000000000000000" pitchFamily="2" charset="0"/>
              </a:rPr>
              <a:t>Race to Tieke - </a:t>
            </a:r>
            <a:r>
              <a:rPr lang="en-NZ" sz="1700" i="1" dirty="0">
                <a:solidFill>
                  <a:srgbClr val="0F0C01"/>
                </a:solidFill>
                <a:latin typeface="Roboto" panose="02000000000000000000" pitchFamily="2" charset="0"/>
                <a:ea typeface="Roboto" panose="02000000000000000000" pitchFamily="2" charset="0"/>
                <a:cs typeface="Roboto" panose="02000000000000000000" pitchFamily="2" charset="0"/>
              </a:rPr>
              <a:t>Associate Host</a:t>
            </a:r>
          </a:p>
          <a:p>
            <a:pPr marL="0" indent="0">
              <a:buNone/>
            </a:pPr>
            <a:endParaRPr lang="en-NZ" dirty="0">
              <a:latin typeface="Roboto" panose="02000000000000000000" pitchFamily="2" charset="0"/>
              <a:ea typeface="Roboto" panose="02000000000000000000" pitchFamily="2" charset="0"/>
              <a:cs typeface="Roboto" panose="02000000000000000000" pitchFamily="2" charset="0"/>
            </a:endParaRPr>
          </a:p>
          <a:p>
            <a:r>
              <a:rPr lang="en-NZ" dirty="0">
                <a:latin typeface="Roboto" panose="02000000000000000000" pitchFamily="2" charset="0"/>
                <a:ea typeface="Roboto" panose="02000000000000000000" pitchFamily="2" charset="0"/>
                <a:cs typeface="Roboto" panose="02000000000000000000" pitchFamily="2" charset="0"/>
              </a:rPr>
              <a:t>Junior Boys Inter-Provincials</a:t>
            </a:r>
          </a:p>
          <a:p>
            <a:endParaRPr lang="en-NZ" dirty="0">
              <a:latin typeface="Roboto" panose="02000000000000000000" pitchFamily="2" charset="0"/>
              <a:ea typeface="Roboto" panose="02000000000000000000" pitchFamily="2" charset="0"/>
              <a:cs typeface="Roboto" panose="02000000000000000000" pitchFamily="2" charset="0"/>
            </a:endParaRPr>
          </a:p>
          <a:p>
            <a:r>
              <a:rPr lang="en-NZ" dirty="0">
                <a:latin typeface="Roboto" panose="02000000000000000000" pitchFamily="2" charset="0"/>
                <a:ea typeface="Roboto" panose="02000000000000000000" pitchFamily="2" charset="0"/>
                <a:cs typeface="Roboto" panose="02000000000000000000" pitchFamily="2" charset="0"/>
              </a:rPr>
              <a:t>Waikato Masters </a:t>
            </a:r>
          </a:p>
        </p:txBody>
      </p:sp>
      <p:pic>
        <p:nvPicPr>
          <p:cNvPr id="4" name="Picture 3" descr="A logo for a company&#10;&#10;Description automatically generated">
            <a:extLst>
              <a:ext uri="{FF2B5EF4-FFF2-40B4-BE49-F238E27FC236}">
                <a16:creationId xmlns:a16="http://schemas.microsoft.com/office/drawing/2014/main" id="{413B47B2-7EBC-6614-E5E1-89BA0AF04D96}"/>
              </a:ext>
            </a:extLst>
          </p:cNvPr>
          <p:cNvPicPr>
            <a:picLocks noChangeAspect="1"/>
          </p:cNvPicPr>
          <p:nvPr/>
        </p:nvPicPr>
        <p:blipFill rotWithShape="1">
          <a:blip r:embed="rId2"/>
          <a:srcRect l="3125" t="1902" r="4036" b="8424"/>
          <a:stretch/>
        </p:blipFill>
        <p:spPr>
          <a:xfrm>
            <a:off x="7147615" y="5669031"/>
            <a:ext cx="1601413" cy="745975"/>
          </a:xfrm>
          <a:prstGeom prst="rect">
            <a:avLst/>
          </a:prstGeom>
        </p:spPr>
      </p:pic>
    </p:spTree>
    <p:extLst>
      <p:ext uri="{BB962C8B-B14F-4D97-AF65-F5344CB8AC3E}">
        <p14:creationId xmlns:p14="http://schemas.microsoft.com/office/powerpoint/2010/main" val="1467421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E17821-003A-BAF9-3382-173F49408E5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36E825-44E9-4861-1EDD-432F6730F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91392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Isosceles Triangle 14">
            <a:extLst>
              <a:ext uri="{FF2B5EF4-FFF2-40B4-BE49-F238E27FC236}">
                <a16:creationId xmlns:a16="http://schemas.microsoft.com/office/drawing/2014/main" id="{240F4729-7C40-84CB-0123-2BD6274B3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rgbClr val="586B3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 name="Content Placeholder 1"/>
          <p:cNvSpPr>
            <a:spLocks noGrp="1"/>
          </p:cNvSpPr>
          <p:nvPr>
            <p:ph idx="1"/>
          </p:nvPr>
        </p:nvSpPr>
        <p:spPr>
          <a:xfrm>
            <a:off x="739426" y="1673780"/>
            <a:ext cx="7585979" cy="4563532"/>
          </a:xfrm>
        </p:spPr>
        <p:txBody>
          <a:bodyPr>
            <a:normAutofit fontScale="62500" lnSpcReduction="20000"/>
          </a:bodyPr>
          <a:lstStyle/>
          <a:p>
            <a:pPr marL="109728" indent="0">
              <a:buNone/>
            </a:pPr>
            <a:r>
              <a:rPr lang="en-NZ" sz="4100" b="1">
                <a:latin typeface="Roboto" panose="02000000000000000000" pitchFamily="2" charset="0"/>
                <a:ea typeface="Roboto" panose="02000000000000000000" pitchFamily="2" charset="0"/>
                <a:cs typeface="Roboto" panose="02000000000000000000" pitchFamily="2" charset="0"/>
              </a:rPr>
              <a:t>WGA fund and outfit teams to the following events.</a:t>
            </a:r>
          </a:p>
          <a:p>
            <a:pPr marL="109728" indent="0">
              <a:buNone/>
            </a:pPr>
            <a:endParaRPr lang="en-NZ" sz="4100" b="1">
              <a:latin typeface="Roboto" panose="02000000000000000000" pitchFamily="2" charset="0"/>
              <a:ea typeface="Roboto" panose="02000000000000000000" pitchFamily="2" charset="0"/>
              <a:cs typeface="Roboto" panose="02000000000000000000" pitchFamily="2" charset="0"/>
            </a:endParaRPr>
          </a:p>
          <a:p>
            <a:pPr>
              <a:lnSpc>
                <a:spcPct val="120000"/>
              </a:lnSpc>
            </a:pPr>
            <a:r>
              <a:rPr lang="en-NZ" sz="3500">
                <a:latin typeface="Roboto" panose="02000000000000000000" pitchFamily="2" charset="0"/>
                <a:ea typeface="Roboto" panose="02000000000000000000" pitchFamily="2" charset="0"/>
                <a:cs typeface="Roboto" panose="02000000000000000000" pitchFamily="2" charset="0"/>
              </a:rPr>
              <a:t>Boys Triangular and Girls Quadrangular</a:t>
            </a:r>
          </a:p>
          <a:p>
            <a:pPr>
              <a:lnSpc>
                <a:spcPct val="120000"/>
              </a:lnSpc>
            </a:pPr>
            <a:r>
              <a:rPr lang="en-NZ" sz="3500">
                <a:latin typeface="Roboto" panose="02000000000000000000" pitchFamily="2" charset="0"/>
                <a:ea typeface="Roboto" panose="02000000000000000000" pitchFamily="2" charset="0"/>
                <a:cs typeface="Roboto" panose="02000000000000000000" pitchFamily="2" charset="0"/>
              </a:rPr>
              <a:t>Boys Interprovincial</a:t>
            </a:r>
          </a:p>
          <a:p>
            <a:pPr>
              <a:lnSpc>
                <a:spcPct val="120000"/>
              </a:lnSpc>
            </a:pPr>
            <a:r>
              <a:rPr lang="en-NZ" sz="3500">
                <a:latin typeface="Roboto" panose="02000000000000000000" pitchFamily="2" charset="0"/>
                <a:ea typeface="Roboto" panose="02000000000000000000" pitchFamily="2" charset="0"/>
                <a:cs typeface="Roboto" panose="02000000000000000000" pitchFamily="2" charset="0"/>
              </a:rPr>
              <a:t>Girls Interprovincial</a:t>
            </a:r>
          </a:p>
          <a:p>
            <a:pPr>
              <a:lnSpc>
                <a:spcPct val="120000"/>
              </a:lnSpc>
            </a:pPr>
            <a:r>
              <a:rPr lang="en-NZ" sz="3500">
                <a:latin typeface="Roboto" panose="02000000000000000000" pitchFamily="2" charset="0"/>
                <a:ea typeface="Roboto" panose="02000000000000000000" pitchFamily="2" charset="0"/>
                <a:cs typeface="Roboto" panose="02000000000000000000" pitchFamily="2" charset="0"/>
              </a:rPr>
              <a:t>Men’s Interprovincial</a:t>
            </a:r>
          </a:p>
          <a:p>
            <a:pPr>
              <a:lnSpc>
                <a:spcPct val="120000"/>
              </a:lnSpc>
            </a:pPr>
            <a:r>
              <a:rPr lang="en-NZ" sz="3500">
                <a:latin typeface="Roboto" panose="02000000000000000000" pitchFamily="2" charset="0"/>
                <a:ea typeface="Roboto" panose="02000000000000000000" pitchFamily="2" charset="0"/>
                <a:cs typeface="Roboto" panose="02000000000000000000" pitchFamily="2" charset="0"/>
              </a:rPr>
              <a:t>Women’s Interprovincial</a:t>
            </a:r>
          </a:p>
          <a:p>
            <a:pPr>
              <a:lnSpc>
                <a:spcPct val="120000"/>
              </a:lnSpc>
            </a:pPr>
            <a:r>
              <a:rPr lang="en-NZ" sz="3500">
                <a:latin typeface="Roboto" panose="02000000000000000000" pitchFamily="2" charset="0"/>
                <a:ea typeface="Roboto" panose="02000000000000000000" pitchFamily="2" charset="0"/>
                <a:cs typeface="Roboto" panose="02000000000000000000" pitchFamily="2" charset="0"/>
              </a:rPr>
              <a:t>Freyberg Men’s Masters</a:t>
            </a:r>
          </a:p>
          <a:p>
            <a:pPr>
              <a:lnSpc>
                <a:spcPct val="120000"/>
              </a:lnSpc>
            </a:pPr>
            <a:r>
              <a:rPr lang="en-NZ" sz="3500">
                <a:latin typeface="Roboto" panose="02000000000000000000" pitchFamily="2" charset="0"/>
                <a:ea typeface="Roboto" panose="02000000000000000000" pitchFamily="2" charset="0"/>
                <a:cs typeface="Roboto" panose="02000000000000000000" pitchFamily="2" charset="0"/>
              </a:rPr>
              <a:t>Women’s Masters</a:t>
            </a:r>
          </a:p>
          <a:p>
            <a:endParaRPr lang="en-NZ"/>
          </a:p>
        </p:txBody>
      </p:sp>
      <p:sp>
        <p:nvSpPr>
          <p:cNvPr id="7" name="Title 2">
            <a:extLst>
              <a:ext uri="{FF2B5EF4-FFF2-40B4-BE49-F238E27FC236}">
                <a16:creationId xmlns:a16="http://schemas.microsoft.com/office/drawing/2014/main" id="{A1765F64-AC84-BEA6-B0FD-187DCC786730}"/>
              </a:ext>
            </a:extLst>
          </p:cNvPr>
          <p:cNvSpPr>
            <a:spLocks noGrp="1"/>
          </p:cNvSpPr>
          <p:nvPr>
            <p:ph type="title"/>
          </p:nvPr>
        </p:nvSpPr>
        <p:spPr>
          <a:xfrm>
            <a:off x="818595" y="476672"/>
            <a:ext cx="8229600" cy="1143000"/>
          </a:xfrm>
        </p:spPr>
        <p:txBody>
          <a:bodyPr>
            <a:normAutofit/>
          </a:bodyPr>
          <a:lstStyle/>
          <a:p>
            <a:r>
              <a:rPr lang="en-NZ" sz="4000">
                <a:solidFill>
                  <a:schemeClr val="accent2">
                    <a:lumMod val="5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National</a:t>
            </a:r>
            <a:endParaRPr lang="en-NZ" sz="4000">
              <a:effectLst>
                <a:outerShdw blurRad="38100" dist="38100" dir="2700000" algn="tl" rotWithShape="0">
                  <a:srgbClr val="000000">
                    <a:alpha val="43137"/>
                  </a:srgbClr>
                </a:outerShdw>
              </a:effectLst>
            </a:endParaRPr>
          </a:p>
        </p:txBody>
      </p:sp>
      <p:pic>
        <p:nvPicPr>
          <p:cNvPr id="4" name="Picture 3" descr="A logo for a company&#10;&#10;Description automatically generated">
            <a:extLst>
              <a:ext uri="{FF2B5EF4-FFF2-40B4-BE49-F238E27FC236}">
                <a16:creationId xmlns:a16="http://schemas.microsoft.com/office/drawing/2014/main" id="{149E2027-C2EA-3272-4B2F-EA4BE8F57177}"/>
              </a:ext>
            </a:extLst>
          </p:cNvPr>
          <p:cNvPicPr>
            <a:picLocks noChangeAspect="1"/>
          </p:cNvPicPr>
          <p:nvPr/>
        </p:nvPicPr>
        <p:blipFill rotWithShape="1">
          <a:blip r:embed="rId2"/>
          <a:srcRect l="3125" t="1902" r="4036" b="8424"/>
          <a:stretch/>
        </p:blipFill>
        <p:spPr>
          <a:xfrm>
            <a:off x="7133237" y="5496503"/>
            <a:ext cx="1601413" cy="745975"/>
          </a:xfrm>
          <a:prstGeom prst="rect">
            <a:avLst/>
          </a:prstGeom>
        </p:spPr>
      </p:pic>
    </p:spTree>
    <p:extLst>
      <p:ext uri="{BB962C8B-B14F-4D97-AF65-F5344CB8AC3E}">
        <p14:creationId xmlns:p14="http://schemas.microsoft.com/office/powerpoint/2010/main" val="173995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2918C2-E4A2-4AC0-98C5-102C8A8189CB}"/>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77C9D2B-1660-A93B-8F08-CA71B0F9F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91392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Isosceles Triangle 14">
            <a:extLst>
              <a:ext uri="{FF2B5EF4-FFF2-40B4-BE49-F238E27FC236}">
                <a16:creationId xmlns:a16="http://schemas.microsoft.com/office/drawing/2014/main" id="{DCF94766-B1C8-1380-30B9-527A5D755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rgbClr val="586B3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7" name="Title 2">
            <a:extLst>
              <a:ext uri="{FF2B5EF4-FFF2-40B4-BE49-F238E27FC236}">
                <a16:creationId xmlns:a16="http://schemas.microsoft.com/office/drawing/2014/main" id="{CC7531AD-A579-2F43-C7AF-0D80BC751619}"/>
              </a:ext>
            </a:extLst>
          </p:cNvPr>
          <p:cNvSpPr>
            <a:spLocks noGrp="1"/>
          </p:cNvSpPr>
          <p:nvPr>
            <p:ph type="title"/>
          </p:nvPr>
        </p:nvSpPr>
        <p:spPr>
          <a:xfrm>
            <a:off x="818595" y="476672"/>
            <a:ext cx="8229600" cy="1143000"/>
          </a:xfrm>
        </p:spPr>
        <p:txBody>
          <a:bodyPr>
            <a:normAutofit/>
          </a:bodyPr>
          <a:lstStyle/>
          <a:p>
            <a:r>
              <a:rPr lang="en-NZ" sz="4000">
                <a:solidFill>
                  <a:schemeClr val="accent2">
                    <a:lumMod val="5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WGA Financial Sources Summary</a:t>
            </a:r>
            <a:endParaRPr lang="en-NZ" sz="4000">
              <a:effectLst>
                <a:outerShdw blurRad="38100" dist="38100" dir="2700000" algn="tl" rotWithShape="0">
                  <a:srgbClr val="000000">
                    <a:alpha val="43137"/>
                  </a:srgbClr>
                </a:outerShdw>
              </a:effectLst>
            </a:endParaRPr>
          </a:p>
        </p:txBody>
      </p:sp>
      <p:pic>
        <p:nvPicPr>
          <p:cNvPr id="4" name="Picture 3" descr="A logo for a company&#10;&#10;Description automatically generated">
            <a:extLst>
              <a:ext uri="{FF2B5EF4-FFF2-40B4-BE49-F238E27FC236}">
                <a16:creationId xmlns:a16="http://schemas.microsoft.com/office/drawing/2014/main" id="{75FC0421-62A0-E913-EFC4-BA5F9638ECBE}"/>
              </a:ext>
            </a:extLst>
          </p:cNvPr>
          <p:cNvPicPr>
            <a:picLocks noChangeAspect="1"/>
          </p:cNvPicPr>
          <p:nvPr/>
        </p:nvPicPr>
        <p:blipFill rotWithShape="1">
          <a:blip r:embed="rId2"/>
          <a:srcRect l="3125" t="1902" r="4036" b="8424"/>
          <a:stretch/>
        </p:blipFill>
        <p:spPr>
          <a:xfrm>
            <a:off x="7133237" y="5496503"/>
            <a:ext cx="1601413" cy="745975"/>
          </a:xfrm>
          <a:prstGeom prst="rect">
            <a:avLst/>
          </a:prstGeom>
        </p:spPr>
      </p:pic>
      <p:sp>
        <p:nvSpPr>
          <p:cNvPr id="5" name="TextBox 4">
            <a:extLst>
              <a:ext uri="{FF2B5EF4-FFF2-40B4-BE49-F238E27FC236}">
                <a16:creationId xmlns:a16="http://schemas.microsoft.com/office/drawing/2014/main" id="{14EA69C9-6286-393C-BFB0-1C3EF0ACDDF8}"/>
              </a:ext>
            </a:extLst>
          </p:cNvPr>
          <p:cNvSpPr txBox="1"/>
          <p:nvPr/>
        </p:nvSpPr>
        <p:spPr>
          <a:xfrm>
            <a:off x="818595" y="1412776"/>
            <a:ext cx="7641837" cy="4867936"/>
          </a:xfrm>
          <a:prstGeom prst="rect">
            <a:avLst/>
          </a:prstGeom>
          <a:noFill/>
        </p:spPr>
        <p:txBody>
          <a:bodyPr wrap="square" rtlCol="0">
            <a:spAutoFit/>
          </a:bodyPr>
          <a:lstStyle/>
          <a:p>
            <a:r>
              <a:rPr lang="en-NZ" sz="2400"/>
              <a:t>Waikato Golf Association is a Registered Not for Profit Charity.</a:t>
            </a:r>
          </a:p>
          <a:p>
            <a:endParaRPr lang="en-NZ" sz="1000"/>
          </a:p>
          <a:p>
            <a:pPr marL="285750" indent="-285750">
              <a:lnSpc>
                <a:spcPct val="250000"/>
              </a:lnSpc>
              <a:buFont typeface="Wingdings" panose="05000000000000000000" pitchFamily="2" charset="2"/>
              <a:buChar char="Ø"/>
            </a:pPr>
            <a:r>
              <a:rPr lang="en-NZ" sz="2000"/>
              <a:t>Membership Levies</a:t>
            </a:r>
          </a:p>
          <a:p>
            <a:pPr marL="285750" indent="-285750">
              <a:lnSpc>
                <a:spcPct val="250000"/>
              </a:lnSpc>
              <a:buFont typeface="Wingdings" panose="05000000000000000000" pitchFamily="2" charset="2"/>
              <a:buChar char="Ø"/>
            </a:pPr>
            <a:r>
              <a:rPr lang="en-NZ" sz="2000"/>
              <a:t>Grant Applications</a:t>
            </a:r>
          </a:p>
          <a:p>
            <a:pPr marL="742950" lvl="1" indent="-285750">
              <a:lnSpc>
                <a:spcPct val="150000"/>
              </a:lnSpc>
              <a:buFont typeface="Wingdings" panose="05000000000000000000" pitchFamily="2" charset="2"/>
              <a:buChar char="Ø"/>
            </a:pPr>
            <a:r>
              <a:rPr lang="en-NZ" sz="2000"/>
              <a:t>Grassroots Trust</a:t>
            </a:r>
          </a:p>
          <a:p>
            <a:pPr marL="742950" lvl="1" indent="-285750">
              <a:lnSpc>
                <a:spcPct val="150000"/>
              </a:lnSpc>
              <a:buFont typeface="Wingdings" panose="05000000000000000000" pitchFamily="2" charset="2"/>
              <a:buChar char="Ø"/>
            </a:pPr>
            <a:r>
              <a:rPr lang="en-NZ" sz="2000"/>
              <a:t>Lion Foundation</a:t>
            </a:r>
          </a:p>
          <a:p>
            <a:pPr marL="285750" indent="-285750">
              <a:lnSpc>
                <a:spcPct val="250000"/>
              </a:lnSpc>
              <a:buFont typeface="Wingdings" panose="05000000000000000000" pitchFamily="2" charset="2"/>
              <a:buChar char="Ø"/>
            </a:pPr>
            <a:r>
              <a:rPr lang="en-NZ" sz="2000"/>
              <a:t>Futures Waikato Junior Membership</a:t>
            </a:r>
          </a:p>
          <a:p>
            <a:pPr marL="285750" indent="-285750">
              <a:lnSpc>
                <a:spcPct val="250000"/>
              </a:lnSpc>
              <a:buFont typeface="Wingdings" panose="05000000000000000000" pitchFamily="2" charset="2"/>
              <a:buChar char="Ø"/>
            </a:pPr>
            <a:r>
              <a:rPr lang="en-NZ" sz="2000"/>
              <a:t>Tournaments</a:t>
            </a:r>
          </a:p>
        </p:txBody>
      </p:sp>
    </p:spTree>
    <p:extLst>
      <p:ext uri="{BB962C8B-B14F-4D97-AF65-F5344CB8AC3E}">
        <p14:creationId xmlns:p14="http://schemas.microsoft.com/office/powerpoint/2010/main" val="2701338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9E249A-E5F6-5C44-60E8-95B3283BA161}"/>
            </a:ext>
          </a:extLst>
        </p:cNvPr>
        <p:cNvGrpSpPr/>
        <p:nvPr/>
      </p:nvGrpSpPr>
      <p:grpSpPr>
        <a:xfrm>
          <a:off x="0" y="0"/>
          <a:ext cx="0" cy="0"/>
          <a:chOff x="0" y="0"/>
          <a:chExt cx="0" cy="0"/>
        </a:xfrm>
      </p:grpSpPr>
      <p:grpSp>
        <p:nvGrpSpPr>
          <p:cNvPr id="60" name="Group 5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1" name="Straight Connector 3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3" name="Isosceles Triangle 6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7" name="Isosceles Triangle 6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8" name="Isosceles Triangle 6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pic>
        <p:nvPicPr>
          <p:cNvPr id="69" name="Picture 68" descr="Koder på dokumenter">
            <a:extLst>
              <a:ext uri="{FF2B5EF4-FFF2-40B4-BE49-F238E27FC236}">
                <a16:creationId xmlns:a16="http://schemas.microsoft.com/office/drawing/2014/main" id="{4B1131B8-3B98-3FBF-D343-A71AE123A700}"/>
              </a:ext>
            </a:extLst>
          </p:cNvPr>
          <p:cNvPicPr>
            <a:picLocks noChangeAspect="1"/>
          </p:cNvPicPr>
          <p:nvPr/>
        </p:nvPicPr>
        <p:blipFill rotWithShape="1">
          <a:blip r:embed="rId2"/>
          <a:srcRect l="32413" r="28204"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 name="Title 1">
            <a:extLst>
              <a:ext uri="{FF2B5EF4-FFF2-40B4-BE49-F238E27FC236}">
                <a16:creationId xmlns:a16="http://schemas.microsoft.com/office/drawing/2014/main" id="{C3255C98-F748-045F-596E-506EB66C0220}"/>
              </a:ext>
            </a:extLst>
          </p:cNvPr>
          <p:cNvSpPr txBox="1">
            <a:spLocks/>
          </p:cNvSpPr>
          <p:nvPr/>
        </p:nvSpPr>
        <p:spPr>
          <a:xfrm>
            <a:off x="3884805" y="2449556"/>
            <a:ext cx="2915879" cy="2372168"/>
          </a:xfrm>
          <a:prstGeom prst="rect">
            <a:avLst/>
          </a:prstGeom>
        </p:spPr>
        <p:txBody>
          <a:bodyPr vert="horz" lIns="91440" tIns="45720" rIns="91440" bIns="45720" rtlCol="0" anchor="b">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defTabSz="457200">
              <a:spcAft>
                <a:spcPts val="600"/>
              </a:spcAft>
            </a:pPr>
            <a:r>
              <a:rPr lang="en-US" sz="8000" b="0">
                <a:solidFill>
                  <a:schemeClr val="accent1"/>
                </a:solidFill>
                <a:effectLst>
                  <a:outerShdw blurRad="38100" dist="38100" dir="2700000" algn="tl">
                    <a:srgbClr val="000000">
                      <a:alpha val="43137"/>
                    </a:srgbClr>
                  </a:outerShdw>
                </a:effectLst>
              </a:rPr>
              <a:t>STATS</a:t>
            </a:r>
          </a:p>
          <a:p>
            <a:pPr algn="r" defTabSz="457200">
              <a:spcAft>
                <a:spcPts val="600"/>
              </a:spcAft>
            </a:pPr>
            <a:endParaRPr lang="en-US" sz="5400" b="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6437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BFE0F8-3BA3-72F0-099F-A98DE7D0085B}"/>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8855D585-05E9-6996-4859-03F49E21E6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 name="Straight Connector 12">
              <a:extLst>
                <a:ext uri="{FF2B5EF4-FFF2-40B4-BE49-F238E27FC236}">
                  <a16:creationId xmlns:a16="http://schemas.microsoft.com/office/drawing/2014/main" id="{506E9779-F700-3B25-D861-4C07FB9111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A5B9D9F-3B2B-266C-B4D1-320EDB7A25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146B4996-2A01-EB39-C214-39C6F14D5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6" name="Rectangle 25">
              <a:extLst>
                <a:ext uri="{FF2B5EF4-FFF2-40B4-BE49-F238E27FC236}">
                  <a16:creationId xmlns:a16="http://schemas.microsoft.com/office/drawing/2014/main" id="{647549D2-BC4E-88BE-AF71-7C7AFC06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7" name="Isosceles Triangle 16">
              <a:extLst>
                <a:ext uri="{FF2B5EF4-FFF2-40B4-BE49-F238E27FC236}">
                  <a16:creationId xmlns:a16="http://schemas.microsoft.com/office/drawing/2014/main" id="{B6E9F0D2-1029-C6DE-8A82-68AD0FC54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8" name="Rectangle 27">
              <a:extLst>
                <a:ext uri="{FF2B5EF4-FFF2-40B4-BE49-F238E27FC236}">
                  <a16:creationId xmlns:a16="http://schemas.microsoft.com/office/drawing/2014/main" id="{E013FEBF-DB21-22DC-CCC6-9E8736BCC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9" name="Rectangle 28">
              <a:extLst>
                <a:ext uri="{FF2B5EF4-FFF2-40B4-BE49-F238E27FC236}">
                  <a16:creationId xmlns:a16="http://schemas.microsoft.com/office/drawing/2014/main" id="{0B2F6289-60AD-3736-4354-5FDB24DCF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0" name="Rectangle 29">
              <a:extLst>
                <a:ext uri="{FF2B5EF4-FFF2-40B4-BE49-F238E27FC236}">
                  <a16:creationId xmlns:a16="http://schemas.microsoft.com/office/drawing/2014/main" id="{4464B672-E26E-F47E-D4E1-70383C2AC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1" name="Isosceles Triangle 20">
              <a:extLst>
                <a:ext uri="{FF2B5EF4-FFF2-40B4-BE49-F238E27FC236}">
                  <a16:creationId xmlns:a16="http://schemas.microsoft.com/office/drawing/2014/main" id="{45758661-7D66-9AE5-75DF-B74807FF1E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2" name="Isosceles Triangle 21">
              <a:extLst>
                <a:ext uri="{FF2B5EF4-FFF2-40B4-BE49-F238E27FC236}">
                  <a16:creationId xmlns:a16="http://schemas.microsoft.com/office/drawing/2014/main" id="{3B90981B-FE97-37D3-90DF-60C7DD4A1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p:nvSpPr>
          <p:cNvPr id="5" name="Title 1">
            <a:extLst>
              <a:ext uri="{FF2B5EF4-FFF2-40B4-BE49-F238E27FC236}">
                <a16:creationId xmlns:a16="http://schemas.microsoft.com/office/drawing/2014/main" id="{7025D609-D92A-5B24-8F50-A0EC0F523691}"/>
              </a:ext>
            </a:extLst>
          </p:cNvPr>
          <p:cNvSpPr txBox="1">
            <a:spLocks/>
          </p:cNvSpPr>
          <p:nvPr/>
        </p:nvSpPr>
        <p:spPr>
          <a:xfrm>
            <a:off x="3730752" y="1265314"/>
            <a:ext cx="3224750" cy="3249131"/>
          </a:xfrm>
          <a:prstGeom prst="rect">
            <a:avLst/>
          </a:prstGeom>
        </p:spPr>
        <p:txBody>
          <a:bodyPr vert="horz" lIns="91440" tIns="45720" rIns="91440" bIns="45720" rtlCol="0" anchor="b">
            <a:normAutofit fontScale="92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defTabSz="457200">
              <a:spcAft>
                <a:spcPts val="600"/>
              </a:spcAft>
            </a:pPr>
            <a:r>
              <a:rPr lang="en-US" sz="5400" b="0" kern="1200">
                <a:solidFill>
                  <a:schemeClr val="accent1"/>
                </a:solidFill>
                <a:effectLst>
                  <a:outerShdw blurRad="38100" dist="38100" dir="2700000" algn="tl">
                    <a:srgbClr val="000000">
                      <a:alpha val="43137"/>
                    </a:srgbClr>
                  </a:outerShdw>
                </a:effectLst>
                <a:latin typeface="+mj-lt"/>
                <a:ea typeface="+mj-ea"/>
                <a:cs typeface="+mj-cs"/>
              </a:rPr>
              <a:t>Estimated </a:t>
            </a:r>
          </a:p>
          <a:p>
            <a:pPr defTabSz="457200">
              <a:spcAft>
                <a:spcPts val="600"/>
              </a:spcAft>
            </a:pPr>
            <a:r>
              <a:rPr lang="en-US" sz="5400" b="0" kern="1200">
                <a:solidFill>
                  <a:schemeClr val="accent1"/>
                </a:solidFill>
                <a:effectLst>
                  <a:outerShdw blurRad="38100" dist="38100" dir="2700000" algn="tl">
                    <a:srgbClr val="000000">
                      <a:alpha val="43137"/>
                    </a:srgbClr>
                  </a:outerShdw>
                </a:effectLst>
                <a:latin typeface="+mj-lt"/>
                <a:ea typeface="+mj-ea"/>
                <a:cs typeface="+mj-cs"/>
              </a:rPr>
              <a:t>Rounds Played by Region</a:t>
            </a:r>
          </a:p>
        </p:txBody>
      </p:sp>
      <p:sp>
        <p:nvSpPr>
          <p:cNvPr id="24" name="Isosceles Triangle 23">
            <a:extLst>
              <a:ext uri="{FF2B5EF4-FFF2-40B4-BE49-F238E27FC236}">
                <a16:creationId xmlns:a16="http://schemas.microsoft.com/office/drawing/2014/main" id="{3D4DC64D-C409-F7A0-CBB9-B177E5C1B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1270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pic>
        <p:nvPicPr>
          <p:cNvPr id="9" name="Graphic 8" descr="Golf Ball">
            <a:extLst>
              <a:ext uri="{FF2B5EF4-FFF2-40B4-BE49-F238E27FC236}">
                <a16:creationId xmlns:a16="http://schemas.microsoft.com/office/drawing/2014/main" id="{F942C889-DFF4-9FC2-8F12-6DBBF59F66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453" y="2020850"/>
            <a:ext cx="2824269" cy="2824269"/>
          </a:xfrm>
          <a:prstGeom prst="rect">
            <a:avLst/>
          </a:prstGeom>
        </p:spPr>
      </p:pic>
    </p:spTree>
    <p:extLst>
      <p:ext uri="{BB962C8B-B14F-4D97-AF65-F5344CB8AC3E}">
        <p14:creationId xmlns:p14="http://schemas.microsoft.com/office/powerpoint/2010/main" val="281183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2DF2B44-A257-458F-07FE-9505E5BF7206}"/>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5F054EF5-EFE6-45A2-834C-0F0931F39F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9" name="Straight Connector 18">
              <a:extLst>
                <a:ext uri="{FF2B5EF4-FFF2-40B4-BE49-F238E27FC236}">
                  <a16:creationId xmlns:a16="http://schemas.microsoft.com/office/drawing/2014/main" id="{CFE3C88A-FEDB-4B9C-94EE-5026B326B3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5D51D9B-0E7C-44D3-9215-81F9915232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16EFB339-1D4E-4824-A20B-AF30D07CF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2" name="Rectangle 25">
              <a:extLst>
                <a:ext uri="{FF2B5EF4-FFF2-40B4-BE49-F238E27FC236}">
                  <a16:creationId xmlns:a16="http://schemas.microsoft.com/office/drawing/2014/main" id="{00030831-8136-4C61-8F00-6F190C5A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3" name="Isosceles Triangle 22">
              <a:extLst>
                <a:ext uri="{FF2B5EF4-FFF2-40B4-BE49-F238E27FC236}">
                  <a16:creationId xmlns:a16="http://schemas.microsoft.com/office/drawing/2014/main" id="{9B14B360-4798-467E-ADE9-756959EC5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4" name="Rectangle 27">
              <a:extLst>
                <a:ext uri="{FF2B5EF4-FFF2-40B4-BE49-F238E27FC236}">
                  <a16:creationId xmlns:a16="http://schemas.microsoft.com/office/drawing/2014/main" id="{9433F2F7-DA21-430A-A31C-D529D9C6A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5" name="Rectangle 28">
              <a:extLst>
                <a:ext uri="{FF2B5EF4-FFF2-40B4-BE49-F238E27FC236}">
                  <a16:creationId xmlns:a16="http://schemas.microsoft.com/office/drawing/2014/main" id="{0B24FFF9-F75D-4A88-90F8-D2D7BBB8E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6" name="Rectangle 29">
              <a:extLst>
                <a:ext uri="{FF2B5EF4-FFF2-40B4-BE49-F238E27FC236}">
                  <a16:creationId xmlns:a16="http://schemas.microsoft.com/office/drawing/2014/main" id="{A0A2A2C4-404D-431C-8F9A-227932A42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7" name="Isosceles Triangle 26">
              <a:extLst>
                <a:ext uri="{FF2B5EF4-FFF2-40B4-BE49-F238E27FC236}">
                  <a16:creationId xmlns:a16="http://schemas.microsoft.com/office/drawing/2014/main" id="{4661DBE2-1BC5-463F-BBB8-199B890D1C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8" name="Isosceles Triangle 27">
              <a:extLst>
                <a:ext uri="{FF2B5EF4-FFF2-40B4-BE49-F238E27FC236}">
                  <a16:creationId xmlns:a16="http://schemas.microsoft.com/office/drawing/2014/main" id="{710A6E70-F0B9-4E3D-9A78-2D2FEE5DF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p:nvSpPr>
          <p:cNvPr id="30" name="Rectangle 29">
            <a:extLst>
              <a:ext uri="{FF2B5EF4-FFF2-40B4-BE49-F238E27FC236}">
                <a16:creationId xmlns:a16="http://schemas.microsoft.com/office/drawing/2014/main" id="{35002F6C-0142-4BD1-B14C-B2A8BE2BC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0"/>
            <a:ext cx="9144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89F2A4C-8C64-4700-8689-78F603984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Golf with solid fill">
            <a:extLst>
              <a:ext uri="{FF2B5EF4-FFF2-40B4-BE49-F238E27FC236}">
                <a16:creationId xmlns:a16="http://schemas.microsoft.com/office/drawing/2014/main" id="{75EE8400-6B89-6FBB-B1F5-197CA14048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7258" y="3618887"/>
            <a:ext cx="2844800" cy="2844800"/>
          </a:xfrm>
          <a:prstGeom prst="rect">
            <a:avLst/>
          </a:prstGeom>
        </p:spPr>
      </p:pic>
      <p:graphicFrame>
        <p:nvGraphicFramePr>
          <p:cNvPr id="3" name="Table 2">
            <a:extLst>
              <a:ext uri="{FF2B5EF4-FFF2-40B4-BE49-F238E27FC236}">
                <a16:creationId xmlns:a16="http://schemas.microsoft.com/office/drawing/2014/main" id="{B3EBBFE8-D671-80A8-D5BE-F2C866FAB528}"/>
              </a:ext>
            </a:extLst>
          </p:cNvPr>
          <p:cNvGraphicFramePr>
            <a:graphicFrameLocks noGrp="1"/>
          </p:cNvGraphicFramePr>
          <p:nvPr>
            <p:extLst>
              <p:ext uri="{D42A27DB-BD31-4B8C-83A1-F6EECF244321}">
                <p14:modId xmlns:p14="http://schemas.microsoft.com/office/powerpoint/2010/main" val="1340486529"/>
              </p:ext>
            </p:extLst>
          </p:nvPr>
        </p:nvGraphicFramePr>
        <p:xfrm>
          <a:off x="2039620" y="763571"/>
          <a:ext cx="6538772" cy="4698098"/>
        </p:xfrm>
        <a:graphic>
          <a:graphicData uri="http://schemas.openxmlformats.org/drawingml/2006/table">
            <a:tbl>
              <a:tblPr>
                <a:tableStyleId>{8A107856-5554-42FB-B03E-39F5DBC370BA}</a:tableStyleId>
              </a:tblPr>
              <a:tblGrid>
                <a:gridCol w="1976598">
                  <a:extLst>
                    <a:ext uri="{9D8B030D-6E8A-4147-A177-3AD203B41FA5}">
                      <a16:colId xmlns:a16="http://schemas.microsoft.com/office/drawing/2014/main" val="837282486"/>
                    </a:ext>
                  </a:extLst>
                </a:gridCol>
                <a:gridCol w="1602157">
                  <a:extLst>
                    <a:ext uri="{9D8B030D-6E8A-4147-A177-3AD203B41FA5}">
                      <a16:colId xmlns:a16="http://schemas.microsoft.com/office/drawing/2014/main" val="2653880253"/>
                    </a:ext>
                  </a:extLst>
                </a:gridCol>
                <a:gridCol w="1828800">
                  <a:extLst>
                    <a:ext uri="{9D8B030D-6E8A-4147-A177-3AD203B41FA5}">
                      <a16:colId xmlns:a16="http://schemas.microsoft.com/office/drawing/2014/main" val="2371188597"/>
                    </a:ext>
                  </a:extLst>
                </a:gridCol>
                <a:gridCol w="1131217">
                  <a:extLst>
                    <a:ext uri="{9D8B030D-6E8A-4147-A177-3AD203B41FA5}">
                      <a16:colId xmlns:a16="http://schemas.microsoft.com/office/drawing/2014/main" val="2898620396"/>
                    </a:ext>
                  </a:extLst>
                </a:gridCol>
              </a:tblGrid>
              <a:tr h="247334">
                <a:tc rowSpan="2">
                  <a:txBody>
                    <a:bodyPr/>
                    <a:lstStyle/>
                    <a:p>
                      <a:pPr algn="l"/>
                      <a:r>
                        <a:rPr lang="en-NZ" sz="2400" cap="all" dirty="0">
                          <a:effectLst/>
                        </a:rPr>
                        <a:t>REGION</a:t>
                      </a:r>
                      <a:endParaRPr lang="en-NZ" sz="2400" cap="all"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gridSpan="3">
                  <a:txBody>
                    <a:bodyPr/>
                    <a:lstStyle/>
                    <a:p>
                      <a:pPr algn="l"/>
                      <a:r>
                        <a:rPr lang="en-NZ" sz="1200" cap="all" dirty="0">
                          <a:effectLst/>
                        </a:rPr>
                        <a:t>ESTIMATED ROUNDS PLAYED </a:t>
                      </a:r>
                      <a:endParaRPr lang="en-NZ" sz="1200" cap="all"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289084550"/>
                  </a:ext>
                </a:extLst>
              </a:tr>
              <a:tr h="423240">
                <a:tc vMerge="1">
                  <a:txBody>
                    <a:bodyPr/>
                    <a:lstStyle/>
                    <a:p>
                      <a:endParaRPr lang="en-NZ"/>
                    </a:p>
                  </a:txBody>
                  <a:tcPr/>
                </a:tc>
                <a:tc>
                  <a:txBody>
                    <a:bodyPr/>
                    <a:lstStyle/>
                    <a:p>
                      <a:pPr algn="ctr"/>
                      <a:r>
                        <a:rPr lang="en-NZ" sz="1100" cap="all" dirty="0">
                          <a:effectLst/>
                        </a:rPr>
                        <a:t>Jan 1 – March 13 </a:t>
                      </a:r>
                      <a:r>
                        <a:rPr lang="en-NZ" sz="1100" b="1" cap="all" dirty="0">
                          <a:effectLst/>
                        </a:rPr>
                        <a:t>2023</a:t>
                      </a:r>
                      <a:endParaRPr lang="en-NZ" sz="1100" b="1" cap="all"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cap="all" dirty="0">
                          <a:effectLst/>
                        </a:rPr>
                        <a:t>Jan 1 – March 13</a:t>
                      </a:r>
                    </a:p>
                    <a:p>
                      <a:pPr algn="ctr"/>
                      <a:r>
                        <a:rPr lang="en-NZ" sz="1100" b="1" cap="all" dirty="0">
                          <a:effectLst/>
                        </a:rPr>
                        <a:t>2024</a:t>
                      </a:r>
                      <a:endParaRPr lang="en-NZ" sz="1100" b="1" cap="all"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cap="all">
                          <a:effectLst/>
                        </a:rPr>
                        <a:t>CHANGE</a:t>
                      </a:r>
                      <a:endParaRPr lang="en-NZ" sz="1100" cap="a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2940643903"/>
                  </a:ext>
                </a:extLst>
              </a:tr>
              <a:tr h="247334">
                <a:tc>
                  <a:txBody>
                    <a:bodyPr/>
                    <a:lstStyle/>
                    <a:p>
                      <a:r>
                        <a:rPr lang="en-NZ" sz="1200" u="none" strike="noStrike" dirty="0">
                          <a:solidFill>
                            <a:schemeClr val="tx1"/>
                          </a:solidFill>
                          <a:effectLst/>
                          <a:hlinkClick r:id="rId4">
                            <a:extLst>
                              <a:ext uri="{A12FA001-AC4F-418D-AE19-62706E023703}">
                                <ahyp:hlinkClr xmlns:ahyp="http://schemas.microsoft.com/office/drawing/2018/hyperlinkcolor" val="tx"/>
                              </a:ext>
                            </a:extLst>
                          </a:hlinkClick>
                        </a:rPr>
                        <a:t>Aorangi</a:t>
                      </a:r>
                      <a:endParaRPr lang="en-NZ" sz="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27,975</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31,255</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solidFill>
                            <a:srgbClr val="00C000"/>
                          </a:solidFill>
                          <a:effectLst/>
                        </a:rPr>
                        <a:t>11.7%</a:t>
                      </a:r>
                      <a:endParaRPr lang="en-NZ" sz="1100">
                        <a:solidFill>
                          <a:srgbClr val="00C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1005391911"/>
                  </a:ext>
                </a:extLst>
              </a:tr>
              <a:tr h="247334">
                <a:tc>
                  <a:txBody>
                    <a:bodyPr/>
                    <a:lstStyle/>
                    <a:p>
                      <a:r>
                        <a:rPr lang="en-NZ" sz="1200" u="none" strike="noStrike" dirty="0">
                          <a:solidFill>
                            <a:schemeClr val="tx1"/>
                          </a:solidFill>
                          <a:effectLst/>
                          <a:hlinkClick r:id="rId5">
                            <a:extLst>
                              <a:ext uri="{A12FA001-AC4F-418D-AE19-62706E023703}">
                                <ahyp:hlinkClr xmlns:ahyp="http://schemas.microsoft.com/office/drawing/2018/hyperlinkcolor" val="tx"/>
                              </a:ext>
                            </a:extLst>
                          </a:hlinkClick>
                        </a:rPr>
                        <a:t>Auckland</a:t>
                      </a:r>
                      <a:endParaRPr lang="en-NZ" sz="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134,347</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163,333</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solidFill>
                            <a:srgbClr val="00C000"/>
                          </a:solidFill>
                          <a:effectLst/>
                        </a:rPr>
                        <a:t>21.6%</a:t>
                      </a:r>
                      <a:endParaRPr lang="en-NZ" sz="1100">
                        <a:solidFill>
                          <a:srgbClr val="00C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206208689"/>
                  </a:ext>
                </a:extLst>
              </a:tr>
              <a:tr h="239352">
                <a:tc>
                  <a:txBody>
                    <a:bodyPr/>
                    <a:lstStyle/>
                    <a:p>
                      <a:r>
                        <a:rPr lang="en-NZ" sz="1200" u="none" strike="noStrike" dirty="0">
                          <a:solidFill>
                            <a:schemeClr val="tx1"/>
                          </a:solidFill>
                          <a:effectLst/>
                          <a:hlinkClick r:id="rId6">
                            <a:extLst>
                              <a:ext uri="{A12FA001-AC4F-418D-AE19-62706E023703}">
                                <ahyp:hlinkClr xmlns:ahyp="http://schemas.microsoft.com/office/drawing/2018/hyperlinkcolor" val="tx"/>
                              </a:ext>
                            </a:extLst>
                          </a:hlinkClick>
                        </a:rPr>
                        <a:t>Bay of Plenty</a:t>
                      </a:r>
                      <a:endParaRPr lang="en-NZ" sz="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effectLst/>
                        </a:rPr>
                        <a:t>96,386</a:t>
                      </a:r>
                      <a:endParaRPr lang="en-NZ" sz="110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123,707</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solidFill>
                            <a:srgbClr val="00C000"/>
                          </a:solidFill>
                          <a:effectLst/>
                        </a:rPr>
                        <a:t>28.3%</a:t>
                      </a:r>
                      <a:endParaRPr lang="en-NZ" sz="1100" dirty="0">
                        <a:solidFill>
                          <a:srgbClr val="00C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1408447281"/>
                  </a:ext>
                </a:extLst>
              </a:tr>
              <a:tr h="247334">
                <a:tc>
                  <a:txBody>
                    <a:bodyPr/>
                    <a:lstStyle/>
                    <a:p>
                      <a:r>
                        <a:rPr lang="en-NZ" sz="1200" u="none" strike="noStrike" dirty="0">
                          <a:solidFill>
                            <a:schemeClr val="tx1"/>
                          </a:solidFill>
                          <a:effectLst/>
                          <a:hlinkClick r:id="rId7">
                            <a:extLst>
                              <a:ext uri="{A12FA001-AC4F-418D-AE19-62706E023703}">
                                <ahyp:hlinkClr xmlns:ahyp="http://schemas.microsoft.com/office/drawing/2018/hyperlinkcolor" val="tx"/>
                              </a:ext>
                            </a:extLst>
                          </a:hlinkClick>
                        </a:rPr>
                        <a:t>Canterbury</a:t>
                      </a:r>
                      <a:endParaRPr lang="en-NZ" sz="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effectLst/>
                        </a:rPr>
                        <a:t>129,309</a:t>
                      </a:r>
                      <a:endParaRPr lang="en-NZ" sz="110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137,906</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solidFill>
                            <a:srgbClr val="00C000"/>
                          </a:solidFill>
                          <a:effectLst/>
                        </a:rPr>
                        <a:t>6.6%</a:t>
                      </a:r>
                      <a:endParaRPr lang="en-NZ" sz="1100">
                        <a:solidFill>
                          <a:srgbClr val="00C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3260313089"/>
                  </a:ext>
                </a:extLst>
              </a:tr>
              <a:tr h="247334">
                <a:tc>
                  <a:txBody>
                    <a:bodyPr/>
                    <a:lstStyle/>
                    <a:p>
                      <a:r>
                        <a:rPr lang="en-NZ" sz="1200" u="none" strike="noStrike" dirty="0">
                          <a:solidFill>
                            <a:schemeClr val="tx1"/>
                          </a:solidFill>
                          <a:effectLst/>
                          <a:hlinkClick r:id="rId8">
                            <a:extLst>
                              <a:ext uri="{A12FA001-AC4F-418D-AE19-62706E023703}">
                                <ahyp:hlinkClr xmlns:ahyp="http://schemas.microsoft.com/office/drawing/2018/hyperlinkcolor" val="tx"/>
                              </a:ext>
                            </a:extLst>
                          </a:hlinkClick>
                        </a:rPr>
                        <a:t>Hawkes Bay</a:t>
                      </a:r>
                      <a:endParaRPr lang="en-NZ" sz="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effectLst/>
                        </a:rPr>
                        <a:t>31,383</a:t>
                      </a:r>
                      <a:endParaRPr lang="en-NZ" sz="110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42,110</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solidFill>
                            <a:srgbClr val="00C000"/>
                          </a:solidFill>
                          <a:effectLst/>
                        </a:rPr>
                        <a:t>34.2%</a:t>
                      </a:r>
                      <a:endParaRPr lang="en-NZ" sz="1100">
                        <a:solidFill>
                          <a:srgbClr val="00C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218923069"/>
                  </a:ext>
                </a:extLst>
              </a:tr>
              <a:tr h="268903">
                <a:tc>
                  <a:txBody>
                    <a:bodyPr/>
                    <a:lstStyle/>
                    <a:p>
                      <a:r>
                        <a:rPr lang="en-NZ" sz="1200" u="none" strike="noStrike" dirty="0">
                          <a:solidFill>
                            <a:schemeClr val="tx1"/>
                          </a:solidFill>
                          <a:effectLst/>
                          <a:hlinkClick r:id="rId9">
                            <a:extLst>
                              <a:ext uri="{A12FA001-AC4F-418D-AE19-62706E023703}">
                                <ahyp:hlinkClr xmlns:ahyp="http://schemas.microsoft.com/office/drawing/2018/hyperlinkcolor" val="tx"/>
                              </a:ext>
                            </a:extLst>
                          </a:hlinkClick>
                        </a:rPr>
                        <a:t>Manawatu/Wanganui</a:t>
                      </a:r>
                      <a:endParaRPr lang="en-NZ" sz="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effectLst/>
                        </a:rPr>
                        <a:t>46,262</a:t>
                      </a:r>
                      <a:endParaRPr lang="en-NZ" sz="110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53,032</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solidFill>
                            <a:srgbClr val="00C000"/>
                          </a:solidFill>
                          <a:effectLst/>
                        </a:rPr>
                        <a:t>14.6%</a:t>
                      </a:r>
                      <a:endParaRPr lang="en-NZ" sz="1100">
                        <a:solidFill>
                          <a:srgbClr val="00C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3680986146"/>
                  </a:ext>
                </a:extLst>
              </a:tr>
              <a:tr h="293028">
                <a:tc>
                  <a:txBody>
                    <a:bodyPr/>
                    <a:lstStyle/>
                    <a:p>
                      <a:r>
                        <a:rPr lang="en-NZ" sz="1200" u="none" strike="noStrike" dirty="0">
                          <a:solidFill>
                            <a:schemeClr val="tx1"/>
                          </a:solidFill>
                          <a:effectLst/>
                          <a:hlinkClick r:id="rId10">
                            <a:extLst>
                              <a:ext uri="{A12FA001-AC4F-418D-AE19-62706E023703}">
                                <ahyp:hlinkClr xmlns:ahyp="http://schemas.microsoft.com/office/drawing/2018/hyperlinkcolor" val="tx"/>
                              </a:ext>
                            </a:extLst>
                          </a:hlinkClick>
                        </a:rPr>
                        <a:t>North Harbour</a:t>
                      </a:r>
                      <a:endParaRPr lang="en-NZ" sz="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117,054</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150,025</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solidFill>
                            <a:srgbClr val="00C000"/>
                          </a:solidFill>
                          <a:effectLst/>
                        </a:rPr>
                        <a:t>28.2%</a:t>
                      </a:r>
                      <a:endParaRPr lang="en-NZ" sz="1100">
                        <a:solidFill>
                          <a:srgbClr val="00C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2219325434"/>
                  </a:ext>
                </a:extLst>
              </a:tr>
              <a:tr h="247334">
                <a:tc>
                  <a:txBody>
                    <a:bodyPr/>
                    <a:lstStyle/>
                    <a:p>
                      <a:r>
                        <a:rPr lang="en-NZ" sz="1200" u="none" strike="noStrike" dirty="0">
                          <a:solidFill>
                            <a:schemeClr val="tx1"/>
                          </a:solidFill>
                          <a:effectLst/>
                          <a:hlinkClick r:id="rId11">
                            <a:extLst>
                              <a:ext uri="{A12FA001-AC4F-418D-AE19-62706E023703}">
                                <ahyp:hlinkClr xmlns:ahyp="http://schemas.microsoft.com/office/drawing/2018/hyperlinkcolor" val="tx"/>
                              </a:ext>
                            </a:extLst>
                          </a:hlinkClick>
                        </a:rPr>
                        <a:t>Northland</a:t>
                      </a:r>
                      <a:endParaRPr lang="en-NZ" sz="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effectLst/>
                        </a:rPr>
                        <a:t>52,937</a:t>
                      </a:r>
                      <a:endParaRPr lang="en-NZ" sz="110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78,261</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solidFill>
                            <a:srgbClr val="00C000"/>
                          </a:solidFill>
                          <a:effectLst/>
                        </a:rPr>
                        <a:t>47.8%</a:t>
                      </a:r>
                      <a:endParaRPr lang="en-NZ" sz="1100">
                        <a:solidFill>
                          <a:srgbClr val="00C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3344793665"/>
                  </a:ext>
                </a:extLst>
              </a:tr>
              <a:tr h="247334">
                <a:tc>
                  <a:txBody>
                    <a:bodyPr/>
                    <a:lstStyle/>
                    <a:p>
                      <a:r>
                        <a:rPr lang="en-NZ" sz="1200" u="none" strike="noStrike">
                          <a:solidFill>
                            <a:schemeClr val="tx1"/>
                          </a:solidFill>
                          <a:effectLst/>
                          <a:hlinkClick r:id="rId12">
                            <a:extLst>
                              <a:ext uri="{A12FA001-AC4F-418D-AE19-62706E023703}">
                                <ahyp:hlinkClr xmlns:ahyp="http://schemas.microsoft.com/office/drawing/2018/hyperlinkcolor" val="tx"/>
                              </a:ext>
                            </a:extLst>
                          </a:hlinkClick>
                        </a:rPr>
                        <a:t>Otago</a:t>
                      </a:r>
                      <a:endPar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effectLst/>
                        </a:rPr>
                        <a:t>87,948</a:t>
                      </a:r>
                      <a:endParaRPr lang="en-NZ" sz="110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93,092</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solidFill>
                            <a:srgbClr val="00C000"/>
                          </a:solidFill>
                          <a:effectLst/>
                        </a:rPr>
                        <a:t>5.8%</a:t>
                      </a:r>
                      <a:endParaRPr lang="en-NZ" sz="1100">
                        <a:solidFill>
                          <a:srgbClr val="00C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4087199385"/>
                  </a:ext>
                </a:extLst>
              </a:tr>
              <a:tr h="258233">
                <a:tc>
                  <a:txBody>
                    <a:bodyPr/>
                    <a:lstStyle/>
                    <a:p>
                      <a:r>
                        <a:rPr lang="en-NZ" sz="1200" u="none" strike="noStrike" dirty="0">
                          <a:solidFill>
                            <a:schemeClr val="tx1"/>
                          </a:solidFill>
                          <a:effectLst/>
                          <a:hlinkClick r:id="rId13">
                            <a:extLst>
                              <a:ext uri="{A12FA001-AC4F-418D-AE19-62706E023703}">
                                <ahyp:hlinkClr xmlns:ahyp="http://schemas.microsoft.com/office/drawing/2018/hyperlinkcolor" val="tx"/>
                              </a:ext>
                            </a:extLst>
                          </a:hlinkClick>
                        </a:rPr>
                        <a:t>Poverty Bay/E. Coast</a:t>
                      </a:r>
                      <a:endParaRPr lang="en-NZ" sz="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effectLst/>
                        </a:rPr>
                        <a:t>8,687</a:t>
                      </a:r>
                      <a:endParaRPr lang="en-NZ" sz="110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11,633</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solidFill>
                            <a:srgbClr val="00C000"/>
                          </a:solidFill>
                          <a:effectLst/>
                        </a:rPr>
                        <a:t>33.9%</a:t>
                      </a:r>
                      <a:endParaRPr lang="en-NZ" sz="1100" dirty="0">
                        <a:solidFill>
                          <a:srgbClr val="00C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272623189"/>
                  </a:ext>
                </a:extLst>
              </a:tr>
              <a:tr h="247334">
                <a:tc>
                  <a:txBody>
                    <a:bodyPr/>
                    <a:lstStyle/>
                    <a:p>
                      <a:r>
                        <a:rPr lang="en-NZ" sz="1200" u="none" strike="noStrike" dirty="0">
                          <a:solidFill>
                            <a:schemeClr val="tx1"/>
                          </a:solidFill>
                          <a:effectLst/>
                          <a:hlinkClick r:id="rId14">
                            <a:extLst>
                              <a:ext uri="{A12FA001-AC4F-418D-AE19-62706E023703}">
                                <ahyp:hlinkClr xmlns:ahyp="http://schemas.microsoft.com/office/drawing/2018/hyperlinkcolor" val="tx"/>
                              </a:ext>
                            </a:extLst>
                          </a:hlinkClick>
                        </a:rPr>
                        <a:t>Southland</a:t>
                      </a:r>
                      <a:endParaRPr lang="en-NZ" sz="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effectLst/>
                        </a:rPr>
                        <a:t>19,393</a:t>
                      </a:r>
                      <a:endParaRPr lang="en-NZ" sz="110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19,975</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solidFill>
                            <a:srgbClr val="00C000"/>
                          </a:solidFill>
                          <a:effectLst/>
                        </a:rPr>
                        <a:t>3.0%</a:t>
                      </a:r>
                      <a:endParaRPr lang="en-NZ" sz="1100">
                        <a:solidFill>
                          <a:srgbClr val="00C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1390275675"/>
                  </a:ext>
                </a:extLst>
              </a:tr>
              <a:tr h="247334">
                <a:tc>
                  <a:txBody>
                    <a:bodyPr/>
                    <a:lstStyle/>
                    <a:p>
                      <a:r>
                        <a:rPr lang="en-NZ" sz="1200" u="none" strike="noStrike">
                          <a:solidFill>
                            <a:schemeClr val="tx1"/>
                          </a:solidFill>
                          <a:effectLst/>
                          <a:hlinkClick r:id="rId15">
                            <a:extLst>
                              <a:ext uri="{A12FA001-AC4F-418D-AE19-62706E023703}">
                                <ahyp:hlinkClr xmlns:ahyp="http://schemas.microsoft.com/office/drawing/2018/hyperlinkcolor" val="tx"/>
                              </a:ext>
                            </a:extLst>
                          </a:hlinkClick>
                        </a:rPr>
                        <a:t>Taranaki</a:t>
                      </a:r>
                      <a:endPar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effectLst/>
                        </a:rPr>
                        <a:t>33,863</a:t>
                      </a:r>
                      <a:endParaRPr lang="en-NZ" sz="110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40,524</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solidFill>
                            <a:srgbClr val="00C000"/>
                          </a:solidFill>
                          <a:effectLst/>
                        </a:rPr>
                        <a:t>19.7%</a:t>
                      </a:r>
                      <a:endParaRPr lang="en-NZ" sz="1100" dirty="0">
                        <a:solidFill>
                          <a:srgbClr val="00C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1581860928"/>
                  </a:ext>
                </a:extLst>
              </a:tr>
              <a:tr h="247334">
                <a:tc>
                  <a:txBody>
                    <a:bodyPr/>
                    <a:lstStyle/>
                    <a:p>
                      <a:r>
                        <a:rPr lang="en-NZ" sz="1200" u="none" strike="noStrike" dirty="0">
                          <a:solidFill>
                            <a:schemeClr val="tx1"/>
                          </a:solidFill>
                          <a:effectLst/>
                          <a:hlinkClick r:id="rId16">
                            <a:extLst>
                              <a:ext uri="{A12FA001-AC4F-418D-AE19-62706E023703}">
                                <ahyp:hlinkClr xmlns:ahyp="http://schemas.microsoft.com/office/drawing/2018/hyperlinkcolor" val="tx"/>
                              </a:ext>
                            </a:extLst>
                          </a:hlinkClick>
                        </a:rPr>
                        <a:t>Tasman</a:t>
                      </a:r>
                      <a:endParaRPr lang="en-NZ" sz="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effectLst/>
                        </a:rPr>
                        <a:t>57,311</a:t>
                      </a:r>
                      <a:endParaRPr lang="en-NZ" sz="110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52,313</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solidFill>
                            <a:srgbClr val="C00000"/>
                          </a:solidFill>
                          <a:effectLst/>
                        </a:rPr>
                        <a:t>-8.7%</a:t>
                      </a:r>
                      <a:endParaRPr lang="en-NZ" sz="1100" dirty="0">
                        <a:solidFill>
                          <a:srgbClr val="C00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1986640326"/>
                  </a:ext>
                </a:extLst>
              </a:tr>
              <a:tr h="247334">
                <a:tc>
                  <a:txBody>
                    <a:bodyPr/>
                    <a:lstStyle/>
                    <a:p>
                      <a:r>
                        <a:rPr lang="en-NZ" sz="1200" u="none" strike="noStrike" dirty="0">
                          <a:solidFill>
                            <a:schemeClr val="tx1"/>
                          </a:solidFill>
                          <a:effectLst/>
                          <a:highlight>
                            <a:srgbClr val="FFFF00"/>
                          </a:highlight>
                          <a:hlinkClick r:id="rId17">
                            <a:extLst>
                              <a:ext uri="{A12FA001-AC4F-418D-AE19-62706E023703}">
                                <ahyp:hlinkClr xmlns:ahyp="http://schemas.microsoft.com/office/drawing/2018/hyperlinkcolor" val="tx"/>
                              </a:ext>
                            </a:extLst>
                          </a:hlinkClick>
                        </a:rPr>
                        <a:t>Waikato</a:t>
                      </a:r>
                      <a:endParaRPr lang="en-NZ" sz="1200" dirty="0">
                        <a:solidFill>
                          <a:schemeClr val="tx1"/>
                        </a:solidFill>
                        <a:effectLst/>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highlight>
                            <a:srgbClr val="FFFF00"/>
                          </a:highlight>
                        </a:rPr>
                        <a:t>100,939</a:t>
                      </a:r>
                      <a:endParaRPr lang="en-NZ" sz="1100" dirty="0">
                        <a:effectLst/>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highlight>
                            <a:srgbClr val="FFFF00"/>
                          </a:highlight>
                        </a:rPr>
                        <a:t>133,739</a:t>
                      </a:r>
                      <a:endParaRPr lang="en-NZ" sz="1100" dirty="0">
                        <a:effectLst/>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solidFill>
                            <a:srgbClr val="00C000"/>
                          </a:solidFill>
                          <a:effectLst/>
                          <a:highlight>
                            <a:srgbClr val="FFFF00"/>
                          </a:highlight>
                        </a:rPr>
                        <a:t>32.5%</a:t>
                      </a:r>
                      <a:endParaRPr lang="en-NZ" sz="1100" dirty="0">
                        <a:solidFill>
                          <a:srgbClr val="00C000"/>
                        </a:solidFill>
                        <a:effectLst/>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2336844582"/>
                  </a:ext>
                </a:extLst>
              </a:tr>
              <a:tr h="247334">
                <a:tc>
                  <a:txBody>
                    <a:bodyPr/>
                    <a:lstStyle/>
                    <a:p>
                      <a:r>
                        <a:rPr lang="en-NZ" sz="1200" u="none" strike="noStrike" dirty="0">
                          <a:solidFill>
                            <a:schemeClr val="tx1"/>
                          </a:solidFill>
                          <a:effectLst/>
                          <a:hlinkClick r:id="rId18">
                            <a:extLst>
                              <a:ext uri="{A12FA001-AC4F-418D-AE19-62706E023703}">
                                <ahyp:hlinkClr xmlns:ahyp="http://schemas.microsoft.com/office/drawing/2018/hyperlinkcolor" val="tx"/>
                              </a:ext>
                            </a:extLst>
                          </a:hlinkClick>
                        </a:rPr>
                        <a:t>Wellington</a:t>
                      </a:r>
                      <a:endParaRPr lang="en-NZ" sz="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a:effectLst/>
                        </a:rPr>
                        <a:t>107,669</a:t>
                      </a:r>
                      <a:endParaRPr lang="en-NZ" sz="110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effectLst/>
                        </a:rPr>
                        <a:t>121,050</a:t>
                      </a:r>
                      <a:endParaRPr lang="en-NZ" sz="1100"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dirty="0">
                          <a:solidFill>
                            <a:srgbClr val="00C000"/>
                          </a:solidFill>
                          <a:effectLst/>
                        </a:rPr>
                        <a:t>12.4%</a:t>
                      </a:r>
                      <a:endParaRPr lang="en-NZ" sz="1100" dirty="0">
                        <a:solidFill>
                          <a:srgbClr val="00C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2483319331"/>
                  </a:ext>
                </a:extLst>
              </a:tr>
              <a:tr h="247334">
                <a:tc>
                  <a:txBody>
                    <a:bodyPr/>
                    <a:lstStyle/>
                    <a:p>
                      <a:pPr algn="r"/>
                      <a:r>
                        <a:rPr lang="en-NZ" sz="1200" b="1" cap="all" dirty="0">
                          <a:solidFill>
                            <a:schemeClr val="tx1"/>
                          </a:solidFill>
                          <a:effectLst/>
                        </a:rPr>
                        <a:t>TOTAL</a:t>
                      </a:r>
                      <a:endParaRPr lang="en-NZ" sz="1200" b="1" cap="all"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b="1" cap="all" dirty="0">
                          <a:effectLst/>
                        </a:rPr>
                        <a:t>1,051,463</a:t>
                      </a:r>
                      <a:endParaRPr lang="en-NZ" sz="1100" b="1" cap="all"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b="1" cap="all" dirty="0">
                          <a:effectLst/>
                        </a:rPr>
                        <a:t>1,251,954</a:t>
                      </a:r>
                      <a:endParaRPr lang="en-NZ" sz="1100" b="1" cap="all" dirty="0">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tc>
                  <a:txBody>
                    <a:bodyPr/>
                    <a:lstStyle/>
                    <a:p>
                      <a:pPr algn="ctr"/>
                      <a:r>
                        <a:rPr lang="en-NZ" sz="1100" b="1" cap="all" dirty="0">
                          <a:solidFill>
                            <a:srgbClr val="00C000"/>
                          </a:solidFill>
                          <a:effectLst/>
                        </a:rPr>
                        <a:t>19.1%</a:t>
                      </a:r>
                      <a:endParaRPr lang="en-NZ" sz="1100" b="1" cap="all" dirty="0">
                        <a:solidFill>
                          <a:srgbClr val="00C000"/>
                        </a:solidFill>
                        <a:effectLst/>
                        <a:latin typeface="Roboto" panose="02000000000000000000" pitchFamily="2" charset="0"/>
                        <a:ea typeface="Roboto" panose="02000000000000000000" pitchFamily="2" charset="0"/>
                        <a:cs typeface="Roboto" panose="02000000000000000000" pitchFamily="2" charset="0"/>
                      </a:endParaRPr>
                    </a:p>
                  </a:txBody>
                  <a:tcPr marL="41871" marR="94210" marT="15702" marB="15702" anchor="ctr"/>
                </a:tc>
                <a:extLst>
                  <a:ext uri="{0D108BD9-81ED-4DB2-BD59-A6C34878D82A}">
                    <a16:rowId xmlns:a16="http://schemas.microsoft.com/office/drawing/2014/main" val="3344953954"/>
                  </a:ext>
                </a:extLst>
              </a:tr>
            </a:tbl>
          </a:graphicData>
        </a:graphic>
      </p:graphicFrame>
    </p:spTree>
    <p:extLst>
      <p:ext uri="{BB962C8B-B14F-4D97-AF65-F5344CB8AC3E}">
        <p14:creationId xmlns:p14="http://schemas.microsoft.com/office/powerpoint/2010/main" val="203365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353E92-16E5-1CD8-6BC6-1D0B0D41141B}"/>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AF91519C-30A5-FB4C-448D-6829E1DB91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7A4C47F8-7610-7CAE-A770-AC2992719B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7CB64D9-7E6A-5115-8588-93E38E3B9B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9D7840D3-BBB3-D082-2924-0D568B060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5" name="Rectangle 25">
              <a:extLst>
                <a:ext uri="{FF2B5EF4-FFF2-40B4-BE49-F238E27FC236}">
                  <a16:creationId xmlns:a16="http://schemas.microsoft.com/office/drawing/2014/main" id="{B9B049E7-43DF-36BD-6261-A2048B550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6" name="Isosceles Triangle 15">
              <a:extLst>
                <a:ext uri="{FF2B5EF4-FFF2-40B4-BE49-F238E27FC236}">
                  <a16:creationId xmlns:a16="http://schemas.microsoft.com/office/drawing/2014/main" id="{90620FA6-4E1C-4B67-E19E-DE7AF72D1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7" name="Rectangle 27">
              <a:extLst>
                <a:ext uri="{FF2B5EF4-FFF2-40B4-BE49-F238E27FC236}">
                  <a16:creationId xmlns:a16="http://schemas.microsoft.com/office/drawing/2014/main" id="{6EDD9AEA-B3B7-87AA-3C15-6CF99A539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8" name="Rectangle 28">
              <a:extLst>
                <a:ext uri="{FF2B5EF4-FFF2-40B4-BE49-F238E27FC236}">
                  <a16:creationId xmlns:a16="http://schemas.microsoft.com/office/drawing/2014/main" id="{A22B4178-62ED-1711-0CAD-FD39CD0D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9" name="Rectangle 29">
              <a:extLst>
                <a:ext uri="{FF2B5EF4-FFF2-40B4-BE49-F238E27FC236}">
                  <a16:creationId xmlns:a16="http://schemas.microsoft.com/office/drawing/2014/main" id="{80A6B944-256B-B50A-95B5-9D409F26B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0" name="Isosceles Triangle 19">
              <a:extLst>
                <a:ext uri="{FF2B5EF4-FFF2-40B4-BE49-F238E27FC236}">
                  <a16:creationId xmlns:a16="http://schemas.microsoft.com/office/drawing/2014/main" id="{10F7B5D9-F584-5B9D-D0E4-077E04DF6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1" name="Isosceles Triangle 20">
              <a:extLst>
                <a:ext uri="{FF2B5EF4-FFF2-40B4-BE49-F238E27FC236}">
                  <a16:creationId xmlns:a16="http://schemas.microsoft.com/office/drawing/2014/main" id="{AB99A22A-041D-9D50-DED3-82FAB33AF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pic>
        <p:nvPicPr>
          <p:cNvPr id="7" name="Picture 6" descr="Hand holding a pen shading number on a sheet">
            <a:extLst>
              <a:ext uri="{FF2B5EF4-FFF2-40B4-BE49-F238E27FC236}">
                <a16:creationId xmlns:a16="http://schemas.microsoft.com/office/drawing/2014/main" id="{E5E79BFC-C046-0CCC-F08B-B2D99BE77A4E}"/>
              </a:ext>
            </a:extLst>
          </p:cNvPr>
          <p:cNvPicPr>
            <a:picLocks noChangeAspect="1"/>
          </p:cNvPicPr>
          <p:nvPr/>
        </p:nvPicPr>
        <p:blipFill rotWithShape="1">
          <a:blip r:embed="rId2"/>
          <a:srcRect l="54754" r="5863"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 name="Title 1">
            <a:extLst>
              <a:ext uri="{FF2B5EF4-FFF2-40B4-BE49-F238E27FC236}">
                <a16:creationId xmlns:a16="http://schemas.microsoft.com/office/drawing/2014/main" id="{4DB5D662-5E45-11E6-83A2-3CA20ADD9CD0}"/>
              </a:ext>
            </a:extLst>
          </p:cNvPr>
          <p:cNvSpPr txBox="1">
            <a:spLocks/>
          </p:cNvSpPr>
          <p:nvPr/>
        </p:nvSpPr>
        <p:spPr>
          <a:xfrm>
            <a:off x="3989006" y="1700808"/>
            <a:ext cx="2915879" cy="2372168"/>
          </a:xfrm>
          <a:prstGeom prst="rect">
            <a:avLst/>
          </a:prstGeom>
        </p:spPr>
        <p:txBody>
          <a:bodyPr vert="horz" lIns="91440" tIns="45720" rIns="91440" bIns="45720" rtlCol="0" anchor="b">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defTabSz="457200">
              <a:lnSpc>
                <a:spcPct val="90000"/>
              </a:lnSpc>
              <a:spcAft>
                <a:spcPts val="600"/>
              </a:spcAft>
            </a:pPr>
            <a:r>
              <a:rPr lang="en-US" sz="4600" b="0">
                <a:solidFill>
                  <a:schemeClr val="accent1"/>
                </a:solidFill>
                <a:effectLst>
                  <a:outerShdw blurRad="38100" dist="38100" dir="2700000" algn="tl">
                    <a:srgbClr val="000000">
                      <a:alpha val="43137"/>
                    </a:srgbClr>
                  </a:outerShdw>
                </a:effectLst>
              </a:rPr>
              <a:t>Member Counts National</a:t>
            </a:r>
          </a:p>
        </p:txBody>
      </p:sp>
    </p:spTree>
    <p:extLst>
      <p:ext uri="{BB962C8B-B14F-4D97-AF65-F5344CB8AC3E}">
        <p14:creationId xmlns:p14="http://schemas.microsoft.com/office/powerpoint/2010/main" val="2060409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0E4372-7017-A92D-5F77-2E59A9BBCA34}"/>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4D76FAAE-4581-8B9F-93E4-548196969B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A9717E44-010D-FCF8-848D-C238506A15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DD60485-9B81-F3B3-5B92-E933F060C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F8B51B7-1BF7-A48F-36AA-40F7A7BC3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3" name="Rectangle 25">
              <a:extLst>
                <a:ext uri="{FF2B5EF4-FFF2-40B4-BE49-F238E27FC236}">
                  <a16:creationId xmlns:a16="http://schemas.microsoft.com/office/drawing/2014/main" id="{7FD6F03F-057B-A78C-4A75-332EA7E37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4" name="Isosceles Triangle 13">
              <a:extLst>
                <a:ext uri="{FF2B5EF4-FFF2-40B4-BE49-F238E27FC236}">
                  <a16:creationId xmlns:a16="http://schemas.microsoft.com/office/drawing/2014/main" id="{0FF4969F-9CFB-0E30-B4CE-F04E9348B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5" name="Rectangle 27">
              <a:extLst>
                <a:ext uri="{FF2B5EF4-FFF2-40B4-BE49-F238E27FC236}">
                  <a16:creationId xmlns:a16="http://schemas.microsoft.com/office/drawing/2014/main" id="{852E9C37-CD96-7310-89EE-2164332E8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6" name="Rectangle 28">
              <a:extLst>
                <a:ext uri="{FF2B5EF4-FFF2-40B4-BE49-F238E27FC236}">
                  <a16:creationId xmlns:a16="http://schemas.microsoft.com/office/drawing/2014/main" id="{68FC80C4-DD80-4077-FC64-9E29ACDA6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7" name="Rectangle 29">
              <a:extLst>
                <a:ext uri="{FF2B5EF4-FFF2-40B4-BE49-F238E27FC236}">
                  <a16:creationId xmlns:a16="http://schemas.microsoft.com/office/drawing/2014/main" id="{FEAD03C0-E6DB-B818-F36C-8BA60ED29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8" name="Isosceles Triangle 17">
              <a:extLst>
                <a:ext uri="{FF2B5EF4-FFF2-40B4-BE49-F238E27FC236}">
                  <a16:creationId xmlns:a16="http://schemas.microsoft.com/office/drawing/2014/main" id="{CAA5B8D7-F1AB-4074-3919-0091E992F4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9" name="Isosceles Triangle 18">
              <a:extLst>
                <a:ext uri="{FF2B5EF4-FFF2-40B4-BE49-F238E27FC236}">
                  <a16:creationId xmlns:a16="http://schemas.microsoft.com/office/drawing/2014/main" id="{803F2932-7BB6-4D6F-D982-C2AFF462F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p:nvSpPr>
          <p:cNvPr id="21" name="Rectangle 20">
            <a:extLst>
              <a:ext uri="{FF2B5EF4-FFF2-40B4-BE49-F238E27FC236}">
                <a16:creationId xmlns:a16="http://schemas.microsoft.com/office/drawing/2014/main" id="{AC43A887-525C-3D0F-E550-8EA35A8F7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1B3927F-5016-D3AB-1CF9-E7C21C3AC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113D1E81-5C1C-96AE-6826-B988BF87EA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D080EA7C-5503-4CD9-7850-ADEFB5A72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6" name="Rectangle 25">
              <a:extLst>
                <a:ext uri="{FF2B5EF4-FFF2-40B4-BE49-F238E27FC236}">
                  <a16:creationId xmlns:a16="http://schemas.microsoft.com/office/drawing/2014/main" id="{3208F2E9-1408-5A62-E735-8DB5E5CA4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7" name="Isosceles Triangle 26">
              <a:extLst>
                <a:ext uri="{FF2B5EF4-FFF2-40B4-BE49-F238E27FC236}">
                  <a16:creationId xmlns:a16="http://schemas.microsoft.com/office/drawing/2014/main" id="{3FD44A13-8D20-F332-998D-AA00C5EB7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8" name="Rectangle 27">
              <a:extLst>
                <a:ext uri="{FF2B5EF4-FFF2-40B4-BE49-F238E27FC236}">
                  <a16:creationId xmlns:a16="http://schemas.microsoft.com/office/drawing/2014/main" id="{EC8F7AC1-D589-7D95-B80C-8E77EAAD4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9" name="Rectangle 28">
              <a:extLst>
                <a:ext uri="{FF2B5EF4-FFF2-40B4-BE49-F238E27FC236}">
                  <a16:creationId xmlns:a16="http://schemas.microsoft.com/office/drawing/2014/main" id="{9E07CB47-B782-AAC2-55E0-071720C49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0" name="Rectangle 29">
              <a:extLst>
                <a:ext uri="{FF2B5EF4-FFF2-40B4-BE49-F238E27FC236}">
                  <a16:creationId xmlns:a16="http://schemas.microsoft.com/office/drawing/2014/main" id="{EE5BCEE4-83A3-47A7-E9EB-294EBCE10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1" name="Isosceles Triangle 30">
              <a:extLst>
                <a:ext uri="{FF2B5EF4-FFF2-40B4-BE49-F238E27FC236}">
                  <a16:creationId xmlns:a16="http://schemas.microsoft.com/office/drawing/2014/main" id="{64514F73-A4F1-3A03-B3D8-D77DFB23C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2" name="Isosceles Triangle 31">
              <a:extLst>
                <a:ext uri="{FF2B5EF4-FFF2-40B4-BE49-F238E27FC236}">
                  <a16:creationId xmlns:a16="http://schemas.microsoft.com/office/drawing/2014/main" id="{D7680AC4-B802-D7DD-5246-0AD5F7990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p:nvSpPr>
          <p:cNvPr id="34" name="Rectangle 33">
            <a:extLst>
              <a:ext uri="{FF2B5EF4-FFF2-40B4-BE49-F238E27FC236}">
                <a16:creationId xmlns:a16="http://schemas.microsoft.com/office/drawing/2014/main" id="{459A32B0-7A3F-2EE4-C093-776C8FD89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6225920"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BE351A96-F555-CA18-B661-3D2D6BBE1A7F}"/>
              </a:ext>
            </a:extLst>
          </p:cNvPr>
          <p:cNvSpPr>
            <a:spLocks noChangeArrowheads="1"/>
          </p:cNvSpPr>
          <p:nvPr/>
        </p:nvSpPr>
        <p:spPr bwMode="auto">
          <a:xfrm>
            <a:off x="1004078" y="2688834"/>
            <a:ext cx="5093326" cy="0"/>
          </a:xfrm>
          <a:prstGeom prst="rect">
            <a:avLst/>
          </a:prstGeom>
          <a:solidFill>
            <a:srgbClr val="F6F6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6" name="Graphic 5" descr="Group of people outline">
            <a:extLst>
              <a:ext uri="{FF2B5EF4-FFF2-40B4-BE49-F238E27FC236}">
                <a16:creationId xmlns:a16="http://schemas.microsoft.com/office/drawing/2014/main" id="{873117E7-825B-0131-F260-EE612FB3DB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9733" y="4125055"/>
            <a:ext cx="2252885" cy="2252885"/>
          </a:xfrm>
          <a:prstGeom prst="rect">
            <a:avLst/>
          </a:prstGeom>
        </p:spPr>
      </p:pic>
      <p:graphicFrame>
        <p:nvGraphicFramePr>
          <p:cNvPr id="4" name="Table 3">
            <a:extLst>
              <a:ext uri="{FF2B5EF4-FFF2-40B4-BE49-F238E27FC236}">
                <a16:creationId xmlns:a16="http://schemas.microsoft.com/office/drawing/2014/main" id="{6F85E6D6-DA85-FCA2-0603-2BCA2AC00DD9}"/>
              </a:ext>
            </a:extLst>
          </p:cNvPr>
          <p:cNvGraphicFramePr>
            <a:graphicFrameLocks noGrp="1"/>
          </p:cNvGraphicFramePr>
          <p:nvPr>
            <p:extLst>
              <p:ext uri="{D42A27DB-BD31-4B8C-83A1-F6EECF244321}">
                <p14:modId xmlns:p14="http://schemas.microsoft.com/office/powerpoint/2010/main" val="3395739507"/>
              </p:ext>
            </p:extLst>
          </p:nvPr>
        </p:nvGraphicFramePr>
        <p:xfrm>
          <a:off x="473427" y="548681"/>
          <a:ext cx="5939858" cy="5766022"/>
        </p:xfrm>
        <a:graphic>
          <a:graphicData uri="http://schemas.openxmlformats.org/drawingml/2006/table">
            <a:tbl>
              <a:tblPr firstRow="1" firstCol="1" bandRow="1">
                <a:tableStyleId>{5C22544A-7EE6-4342-B048-85BDC9FD1C3A}</a:tableStyleId>
              </a:tblPr>
              <a:tblGrid>
                <a:gridCol w="820768">
                  <a:extLst>
                    <a:ext uri="{9D8B030D-6E8A-4147-A177-3AD203B41FA5}">
                      <a16:colId xmlns:a16="http://schemas.microsoft.com/office/drawing/2014/main" val="3560474038"/>
                    </a:ext>
                  </a:extLst>
                </a:gridCol>
                <a:gridCol w="757525">
                  <a:extLst>
                    <a:ext uri="{9D8B030D-6E8A-4147-A177-3AD203B41FA5}">
                      <a16:colId xmlns:a16="http://schemas.microsoft.com/office/drawing/2014/main" val="1925475416"/>
                    </a:ext>
                  </a:extLst>
                </a:gridCol>
                <a:gridCol w="792088">
                  <a:extLst>
                    <a:ext uri="{9D8B030D-6E8A-4147-A177-3AD203B41FA5}">
                      <a16:colId xmlns:a16="http://schemas.microsoft.com/office/drawing/2014/main" val="2016586817"/>
                    </a:ext>
                  </a:extLst>
                </a:gridCol>
                <a:gridCol w="792088">
                  <a:extLst>
                    <a:ext uri="{9D8B030D-6E8A-4147-A177-3AD203B41FA5}">
                      <a16:colId xmlns:a16="http://schemas.microsoft.com/office/drawing/2014/main" val="4098435595"/>
                    </a:ext>
                  </a:extLst>
                </a:gridCol>
                <a:gridCol w="648072">
                  <a:extLst>
                    <a:ext uri="{9D8B030D-6E8A-4147-A177-3AD203B41FA5}">
                      <a16:colId xmlns:a16="http://schemas.microsoft.com/office/drawing/2014/main" val="1391154739"/>
                    </a:ext>
                  </a:extLst>
                </a:gridCol>
                <a:gridCol w="682635">
                  <a:extLst>
                    <a:ext uri="{9D8B030D-6E8A-4147-A177-3AD203B41FA5}">
                      <a16:colId xmlns:a16="http://schemas.microsoft.com/office/drawing/2014/main" val="1517876758"/>
                    </a:ext>
                  </a:extLst>
                </a:gridCol>
                <a:gridCol w="720080">
                  <a:extLst>
                    <a:ext uri="{9D8B030D-6E8A-4147-A177-3AD203B41FA5}">
                      <a16:colId xmlns:a16="http://schemas.microsoft.com/office/drawing/2014/main" val="3455171200"/>
                    </a:ext>
                  </a:extLst>
                </a:gridCol>
                <a:gridCol w="726602">
                  <a:extLst>
                    <a:ext uri="{9D8B030D-6E8A-4147-A177-3AD203B41FA5}">
                      <a16:colId xmlns:a16="http://schemas.microsoft.com/office/drawing/2014/main" val="3785424551"/>
                    </a:ext>
                  </a:extLst>
                </a:gridCol>
              </a:tblGrid>
              <a:tr h="211512">
                <a:tc gridSpan="8">
                  <a:txBody>
                    <a:bodyPr/>
                    <a:lstStyle/>
                    <a:p>
                      <a:pPr algn="ctr"/>
                      <a:r>
                        <a:rPr lang="en-NZ" sz="1000">
                          <a:effectLst/>
                        </a:rPr>
                        <a:t>National  Membership Counts  (January 2022 – February 2024)</a:t>
                      </a:r>
                      <a:endParaRPr lang="en-NZ" sz="1000">
                        <a:effectLst/>
                        <a:latin typeface="Aptos" panose="020B0004020202020204" pitchFamily="34" charset="0"/>
                      </a:endParaRPr>
                    </a:p>
                  </a:txBody>
                  <a:tcPr marL="29883" marR="29883" marT="0" marB="0" anchor="ctr"/>
                </a:tc>
                <a:tc hMerge="1">
                  <a:txBody>
                    <a:bodyPr/>
                    <a:lstStyle/>
                    <a:p>
                      <a:endParaRPr lang="en-NZ"/>
                    </a:p>
                  </a:txBody>
                  <a:tcPr/>
                </a:tc>
                <a:tc hMerge="1">
                  <a:txBody>
                    <a:bodyPr/>
                    <a:lstStyle/>
                    <a:p>
                      <a:endParaRPr/>
                    </a:p>
                  </a:txBody>
                  <a:tcPr marL="29883" marR="29883" marT="0" marB="0" anchor="b"/>
                </a:tc>
                <a:tc hMerge="1">
                  <a:txBody>
                    <a:bodyPr/>
                    <a:lstStyle/>
                    <a:p>
                      <a:endParaRPr/>
                    </a:p>
                  </a:txBody>
                  <a:tcPr marL="29883" marR="29883" marT="0" marB="0" anchor="b"/>
                </a:tc>
                <a:tc hMerge="1">
                  <a:txBody>
                    <a:bodyPr/>
                    <a:lstStyle/>
                    <a:p>
                      <a:endParaRPr/>
                    </a:p>
                  </a:txBody>
                  <a:tcPr marL="29883" marR="29883" marT="0" marB="0" anchor="b"/>
                </a:tc>
                <a:tc hMerge="1">
                  <a:txBody>
                    <a:bodyPr/>
                    <a:lstStyle/>
                    <a:p>
                      <a:endParaRPr/>
                    </a:p>
                  </a:txBody>
                  <a:tcPr marL="29883" marR="29883" marT="0" marB="0" anchor="b"/>
                </a:tc>
                <a:tc hMerge="1">
                  <a:txBody>
                    <a:bodyPr/>
                    <a:lstStyle/>
                    <a:p>
                      <a:endParaRPr/>
                    </a:p>
                  </a:txBody>
                  <a:tcPr marL="29883" marR="29883" marT="0" marB="0" anchor="b"/>
                </a:tc>
                <a:tc hMerge="1">
                  <a:txBody>
                    <a:bodyPr/>
                    <a:lstStyle/>
                    <a:p>
                      <a:endParaRPr/>
                    </a:p>
                  </a:txBody>
                  <a:tcPr marL="29883" marR="29883" marT="0" marB="0" anchor="b"/>
                </a:tc>
                <a:extLst>
                  <a:ext uri="{0D108BD9-81ED-4DB2-BD59-A6C34878D82A}">
                    <a16:rowId xmlns:a16="http://schemas.microsoft.com/office/drawing/2014/main" val="1192761858"/>
                  </a:ext>
                </a:extLst>
              </a:tr>
              <a:tr h="360373">
                <a:tc>
                  <a:txBody>
                    <a:bodyPr/>
                    <a:lstStyle/>
                    <a:p>
                      <a:pPr algn="ctr"/>
                      <a:r>
                        <a:rPr lang="en-NZ" sz="1000">
                          <a:solidFill>
                            <a:srgbClr val="FF0000"/>
                          </a:solidFill>
                          <a:effectLst/>
                        </a:rPr>
                        <a:t>Month End</a:t>
                      </a:r>
                      <a:endParaRPr lang="en-NZ" sz="1000">
                        <a:solidFill>
                          <a:srgbClr val="FF0000"/>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Total</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Men</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Women</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Boys</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Girls</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On previous Month</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800">
                          <a:effectLst/>
                        </a:rPr>
                        <a:t>On same Month Last year</a:t>
                      </a:r>
                      <a:endParaRPr lang="en-NZ" sz="8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836308306"/>
                  </a:ext>
                </a:extLst>
              </a:tr>
              <a:tr h="207550">
                <a:tc>
                  <a:txBody>
                    <a:bodyPr/>
                    <a:lstStyle/>
                    <a:p>
                      <a:pPr algn="ctr"/>
                      <a:r>
                        <a:rPr lang="en-NZ" sz="1000">
                          <a:solidFill>
                            <a:schemeClr val="tx1"/>
                          </a:solidFill>
                          <a:effectLst/>
                        </a:rPr>
                        <a:t>Jan-22</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128,347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94,659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24,583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7,644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1,461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1.66%</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10.11%</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3439084083"/>
                  </a:ext>
                </a:extLst>
              </a:tr>
              <a:tr h="207550">
                <a:tc>
                  <a:txBody>
                    <a:bodyPr/>
                    <a:lstStyle/>
                    <a:p>
                      <a:pPr algn="ctr"/>
                      <a:r>
                        <a:rPr lang="en-NZ" sz="1000">
                          <a:solidFill>
                            <a:schemeClr val="tx1"/>
                          </a:solidFill>
                          <a:effectLst/>
                        </a:rPr>
                        <a:t>Feb-22</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129,232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95,157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24,799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7,811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1,465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0.69%</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10.22%</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2950572853"/>
                  </a:ext>
                </a:extLst>
              </a:tr>
              <a:tr h="207550">
                <a:tc>
                  <a:txBody>
                    <a:bodyPr/>
                    <a:lstStyle/>
                    <a:p>
                      <a:pPr algn="ctr"/>
                      <a:r>
                        <a:rPr lang="en-NZ" sz="1000">
                          <a:solidFill>
                            <a:schemeClr val="tx1"/>
                          </a:solidFill>
                          <a:effectLst/>
                        </a:rPr>
                        <a:t>Mar-22</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129,381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95,211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24,826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7,866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1,478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0.12%</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10.04%</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1094211742"/>
                  </a:ext>
                </a:extLst>
              </a:tr>
              <a:tr h="207550">
                <a:tc>
                  <a:txBody>
                    <a:bodyPr/>
                    <a:lstStyle/>
                    <a:p>
                      <a:pPr algn="ctr"/>
                      <a:r>
                        <a:rPr lang="en-NZ" sz="1000">
                          <a:solidFill>
                            <a:schemeClr val="tx1"/>
                          </a:solidFill>
                          <a:effectLst/>
                        </a:rPr>
                        <a:t>Apr-22</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129,708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95,176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24,982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8,059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1,491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0.25%</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9.86%</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847795837"/>
                  </a:ext>
                </a:extLst>
              </a:tr>
              <a:tr h="207550">
                <a:tc>
                  <a:txBody>
                    <a:bodyPr/>
                    <a:lstStyle/>
                    <a:p>
                      <a:pPr algn="ctr"/>
                      <a:r>
                        <a:rPr lang="en-NZ" sz="1000">
                          <a:solidFill>
                            <a:schemeClr val="tx1"/>
                          </a:solidFill>
                          <a:effectLst/>
                        </a:rPr>
                        <a:t>May-22</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130,037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35,362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25,014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8,166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1,495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0.25%</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9.73%</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535199937"/>
                  </a:ext>
                </a:extLst>
              </a:tr>
              <a:tr h="207550">
                <a:tc>
                  <a:txBody>
                    <a:bodyPr/>
                    <a:lstStyle/>
                    <a:p>
                      <a:pPr algn="ctr"/>
                      <a:r>
                        <a:rPr lang="en-NZ" sz="1000">
                          <a:solidFill>
                            <a:schemeClr val="tx1"/>
                          </a:solidFill>
                          <a:effectLst/>
                        </a:rPr>
                        <a:t>Jun-22</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130,291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95,482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25,067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8,230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1,512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0.20%</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10.36%</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3595432271"/>
                  </a:ext>
                </a:extLst>
              </a:tr>
              <a:tr h="207550">
                <a:tc>
                  <a:txBody>
                    <a:bodyPr/>
                    <a:lstStyle/>
                    <a:p>
                      <a:pPr algn="ctr"/>
                      <a:r>
                        <a:rPr lang="en-NZ" sz="1000">
                          <a:solidFill>
                            <a:schemeClr val="tx1"/>
                          </a:solidFill>
                          <a:effectLst/>
                        </a:rPr>
                        <a:t>Jul-22</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129,965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95,270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25,037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8,177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1,481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solidFill>
                            <a:srgbClr val="FF0000"/>
                          </a:solidFill>
                          <a:effectLst/>
                        </a:rPr>
                        <a:t>-0.25%</a:t>
                      </a:r>
                      <a:endParaRPr lang="en-NZ" sz="900">
                        <a:solidFill>
                          <a:srgbClr val="FF0000"/>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9.57%</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3609655375"/>
                  </a:ext>
                </a:extLst>
              </a:tr>
              <a:tr h="207550">
                <a:tc>
                  <a:txBody>
                    <a:bodyPr/>
                    <a:lstStyle/>
                    <a:p>
                      <a:pPr algn="ctr"/>
                      <a:r>
                        <a:rPr lang="en-NZ" sz="1000">
                          <a:solidFill>
                            <a:schemeClr val="tx1"/>
                          </a:solidFill>
                          <a:effectLst/>
                        </a:rPr>
                        <a:t>Aug-22</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130,680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95,911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25,143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8,155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1,471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0.55%</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9.90%</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1251168307"/>
                  </a:ext>
                </a:extLst>
              </a:tr>
              <a:tr h="207550">
                <a:tc>
                  <a:txBody>
                    <a:bodyPr/>
                    <a:lstStyle/>
                    <a:p>
                      <a:pPr algn="ctr"/>
                      <a:r>
                        <a:rPr lang="en-NZ" sz="1000">
                          <a:solidFill>
                            <a:schemeClr val="tx1"/>
                          </a:solidFill>
                          <a:effectLst/>
                        </a:rPr>
                        <a:t>Sep-22</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131,860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96,844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25,275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8,286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1,455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0.90%</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9.77%</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882665088"/>
                  </a:ext>
                </a:extLst>
              </a:tr>
              <a:tr h="207550">
                <a:tc>
                  <a:txBody>
                    <a:bodyPr/>
                    <a:lstStyle/>
                    <a:p>
                      <a:pPr algn="ctr"/>
                      <a:r>
                        <a:rPr lang="en-NZ" sz="1000">
                          <a:solidFill>
                            <a:schemeClr val="tx1"/>
                          </a:solidFill>
                          <a:effectLst/>
                        </a:rPr>
                        <a:t>Oct-22</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133,581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97,881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25,516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8,689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1,495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1.31%</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9.40%</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2574547384"/>
                  </a:ext>
                </a:extLst>
              </a:tr>
              <a:tr h="207550">
                <a:tc>
                  <a:txBody>
                    <a:bodyPr/>
                    <a:lstStyle/>
                    <a:p>
                      <a:pPr algn="ctr"/>
                      <a:r>
                        <a:rPr lang="en-NZ" sz="1000">
                          <a:solidFill>
                            <a:schemeClr val="tx1"/>
                          </a:solidFill>
                          <a:effectLst/>
                        </a:rPr>
                        <a:t>Nov-22</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134,629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98,711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25,721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8,698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1,499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0.78%</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7.58%</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3380171149"/>
                  </a:ext>
                </a:extLst>
              </a:tr>
              <a:tr h="207550">
                <a:tc>
                  <a:txBody>
                    <a:bodyPr/>
                    <a:lstStyle/>
                    <a:p>
                      <a:pPr algn="ctr"/>
                      <a:r>
                        <a:rPr lang="en-NZ" sz="1000">
                          <a:solidFill>
                            <a:schemeClr val="tx1"/>
                          </a:solidFill>
                          <a:effectLst/>
                        </a:rPr>
                        <a:t>Dec-22</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135,794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99,627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25,822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8,837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1,508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0.87%</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7.56%</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3525130044"/>
                  </a:ext>
                </a:extLst>
              </a:tr>
              <a:tr h="207550">
                <a:tc>
                  <a:txBody>
                    <a:bodyPr/>
                    <a:lstStyle/>
                    <a:p>
                      <a:pPr algn="ctr"/>
                      <a:r>
                        <a:rPr lang="en-NZ" sz="1000">
                          <a:solidFill>
                            <a:schemeClr val="tx1"/>
                          </a:solidFill>
                          <a:effectLst/>
                        </a:rPr>
                        <a:t>Jan-23</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136,597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100,233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25,927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8,922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1,515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0.59%</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6.43%</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4071661401"/>
                  </a:ext>
                </a:extLst>
              </a:tr>
              <a:tr h="207550">
                <a:tc>
                  <a:txBody>
                    <a:bodyPr/>
                    <a:lstStyle/>
                    <a:p>
                      <a:pPr algn="ctr"/>
                      <a:r>
                        <a:rPr lang="en-NZ" sz="1000">
                          <a:solidFill>
                            <a:schemeClr val="tx1"/>
                          </a:solidFill>
                          <a:effectLst/>
                        </a:rPr>
                        <a:t>Feb-23</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136,731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100,132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25,940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9,138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1,521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0.10%</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5.80%</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438735990"/>
                  </a:ext>
                </a:extLst>
              </a:tr>
              <a:tr h="207550">
                <a:tc>
                  <a:txBody>
                    <a:bodyPr/>
                    <a:lstStyle/>
                    <a:p>
                      <a:pPr algn="ctr"/>
                      <a:r>
                        <a:rPr lang="en-NZ" sz="1000">
                          <a:solidFill>
                            <a:schemeClr val="tx1"/>
                          </a:solidFill>
                          <a:effectLst/>
                        </a:rPr>
                        <a:t>Mar-23</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135,231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98,965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25,646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9,098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1,522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solidFill>
                            <a:srgbClr val="FF0000"/>
                          </a:solidFill>
                          <a:effectLst/>
                        </a:rPr>
                        <a:t>-1.10%</a:t>
                      </a:r>
                      <a:endParaRPr lang="en-NZ" sz="900">
                        <a:solidFill>
                          <a:srgbClr val="FF0000"/>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4.52%</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113708671"/>
                  </a:ext>
                </a:extLst>
              </a:tr>
              <a:tr h="207550">
                <a:tc>
                  <a:txBody>
                    <a:bodyPr/>
                    <a:lstStyle/>
                    <a:p>
                      <a:pPr algn="ctr"/>
                      <a:r>
                        <a:rPr lang="en-NZ" sz="1000">
                          <a:solidFill>
                            <a:schemeClr val="tx1"/>
                          </a:solidFill>
                          <a:effectLst/>
                        </a:rPr>
                        <a:t>Apr-23</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134,323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98,322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25,439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9,052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1,510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solidFill>
                            <a:srgbClr val="FF0000"/>
                          </a:solidFill>
                          <a:effectLst/>
                        </a:rPr>
                        <a:t>-0.67%</a:t>
                      </a:r>
                      <a:endParaRPr lang="en-NZ" sz="900">
                        <a:solidFill>
                          <a:srgbClr val="FF0000"/>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3.56%</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2339199834"/>
                  </a:ext>
                </a:extLst>
              </a:tr>
              <a:tr h="207550">
                <a:tc>
                  <a:txBody>
                    <a:bodyPr/>
                    <a:lstStyle/>
                    <a:p>
                      <a:pPr algn="ctr"/>
                      <a:r>
                        <a:rPr lang="en-NZ" sz="1000">
                          <a:solidFill>
                            <a:schemeClr val="tx1"/>
                          </a:solidFill>
                          <a:effectLst/>
                        </a:rPr>
                        <a:t>May-23</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133,437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97,702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25,315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8,935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1,485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solidFill>
                            <a:srgbClr val="FF0000"/>
                          </a:solidFill>
                          <a:effectLst/>
                        </a:rPr>
                        <a:t>-0.66%</a:t>
                      </a:r>
                      <a:endParaRPr lang="en-NZ" sz="900">
                        <a:solidFill>
                          <a:srgbClr val="FF0000"/>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2.61%</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4255051192"/>
                  </a:ext>
                </a:extLst>
              </a:tr>
              <a:tr h="207550">
                <a:tc>
                  <a:txBody>
                    <a:bodyPr/>
                    <a:lstStyle/>
                    <a:p>
                      <a:pPr algn="ctr"/>
                      <a:r>
                        <a:rPr lang="en-NZ" sz="1000">
                          <a:solidFill>
                            <a:schemeClr val="tx1"/>
                          </a:solidFill>
                          <a:effectLst/>
                        </a:rPr>
                        <a:t>Jun-23</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133,429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97,725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25,317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8,911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1,476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solidFill>
                            <a:srgbClr val="FF0000"/>
                          </a:solidFill>
                          <a:effectLst/>
                        </a:rPr>
                        <a:t>-0.01%</a:t>
                      </a:r>
                      <a:endParaRPr lang="en-NZ" sz="900">
                        <a:solidFill>
                          <a:srgbClr val="FF0000"/>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2.41%</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4216687563"/>
                  </a:ext>
                </a:extLst>
              </a:tr>
              <a:tr h="207550">
                <a:tc>
                  <a:txBody>
                    <a:bodyPr/>
                    <a:lstStyle/>
                    <a:p>
                      <a:pPr algn="ctr"/>
                      <a:r>
                        <a:rPr lang="en-NZ" sz="1000">
                          <a:solidFill>
                            <a:schemeClr val="tx1"/>
                          </a:solidFill>
                          <a:effectLst/>
                        </a:rPr>
                        <a:t>Jul-23</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133,904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98,035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25,369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9,005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1,495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0.36%</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3.03%</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4120336696"/>
                  </a:ext>
                </a:extLst>
              </a:tr>
              <a:tr h="207550">
                <a:tc>
                  <a:txBody>
                    <a:bodyPr/>
                    <a:lstStyle/>
                    <a:p>
                      <a:pPr algn="ctr"/>
                      <a:r>
                        <a:rPr lang="en-NZ" sz="1000">
                          <a:solidFill>
                            <a:schemeClr val="tx1"/>
                          </a:solidFill>
                          <a:effectLst/>
                        </a:rPr>
                        <a:t>Aug-23</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134,475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98,536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25,404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9,040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1,495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0.43%</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2.90%</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4053743190"/>
                  </a:ext>
                </a:extLst>
              </a:tr>
              <a:tr h="207550">
                <a:tc>
                  <a:txBody>
                    <a:bodyPr/>
                    <a:lstStyle/>
                    <a:p>
                      <a:pPr algn="ctr"/>
                      <a:r>
                        <a:rPr lang="en-NZ" sz="1000">
                          <a:solidFill>
                            <a:schemeClr val="tx1"/>
                          </a:solidFill>
                          <a:effectLst/>
                        </a:rPr>
                        <a:t>Sep-23</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135,046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99,037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25,439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9,075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1,495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0.42%</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2.42%</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3199608809"/>
                  </a:ext>
                </a:extLst>
              </a:tr>
              <a:tr h="207550">
                <a:tc>
                  <a:txBody>
                    <a:bodyPr/>
                    <a:lstStyle/>
                    <a:p>
                      <a:pPr algn="ctr"/>
                      <a:r>
                        <a:rPr lang="en-NZ" sz="1000">
                          <a:solidFill>
                            <a:schemeClr val="tx1"/>
                          </a:solidFill>
                          <a:effectLst/>
                        </a:rPr>
                        <a:t>Oct-23</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136,905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100,216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25,644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9,525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1,520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1.38%</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2.49%</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3277099809"/>
                  </a:ext>
                </a:extLst>
              </a:tr>
              <a:tr h="207550">
                <a:tc>
                  <a:txBody>
                    <a:bodyPr/>
                    <a:lstStyle/>
                    <a:p>
                      <a:pPr algn="ctr"/>
                      <a:r>
                        <a:rPr lang="en-NZ" sz="1000">
                          <a:solidFill>
                            <a:schemeClr val="tx1"/>
                          </a:solidFill>
                          <a:effectLst/>
                        </a:rPr>
                        <a:t>Nov-23</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138,857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101,642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25,943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9,740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1,532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1.43%</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3.14%</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3584589228"/>
                  </a:ext>
                </a:extLst>
              </a:tr>
              <a:tr h="207550">
                <a:tc>
                  <a:txBody>
                    <a:bodyPr/>
                    <a:lstStyle/>
                    <a:p>
                      <a:pPr algn="ctr"/>
                      <a:r>
                        <a:rPr lang="en-NZ" sz="1000">
                          <a:solidFill>
                            <a:schemeClr val="tx1"/>
                          </a:solidFill>
                          <a:effectLst/>
                        </a:rPr>
                        <a:t>Dec-23</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139,163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101,784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26,014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9,823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1,542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0.22%</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2.48%</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249995678"/>
                  </a:ext>
                </a:extLst>
              </a:tr>
              <a:tr h="207550">
                <a:tc>
                  <a:txBody>
                    <a:bodyPr/>
                    <a:lstStyle/>
                    <a:p>
                      <a:pPr algn="ctr"/>
                      <a:r>
                        <a:rPr lang="en-NZ" sz="1000">
                          <a:solidFill>
                            <a:schemeClr val="tx1"/>
                          </a:solidFill>
                          <a:effectLst/>
                        </a:rPr>
                        <a:t>Jan-24</a:t>
                      </a:r>
                      <a:endParaRPr lang="en-NZ"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142,325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103,905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26,527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10,313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        1,580 </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a:effectLst/>
                        </a:rPr>
                        <a:t>2.27%</a:t>
                      </a:r>
                      <a:endParaRPr lang="en-NZ" sz="900">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tc>
                  <a:txBody>
                    <a:bodyPr/>
                    <a:lstStyle/>
                    <a:p>
                      <a:pPr algn="ctr"/>
                      <a:r>
                        <a:rPr lang="en-NZ" sz="900" b="1">
                          <a:solidFill>
                            <a:schemeClr val="accent2">
                              <a:lumMod val="50000"/>
                            </a:schemeClr>
                          </a:solidFill>
                          <a:effectLst/>
                        </a:rPr>
                        <a:t>4.19%</a:t>
                      </a:r>
                      <a:endParaRPr lang="en-NZ" sz="900" b="1">
                        <a:solidFill>
                          <a:schemeClr val="accent2">
                            <a:lumMod val="50000"/>
                          </a:schemeClr>
                        </a:solidFill>
                        <a:effectLst/>
                        <a:latin typeface="Aptos" panose="020B0004020202020204" pitchFamily="34" charset="0"/>
                        <a:ea typeface="Aptos" panose="020B0004020202020204" pitchFamily="34" charset="0"/>
                        <a:cs typeface="Aptos" panose="020B0004020202020204" pitchFamily="34" charset="0"/>
                      </a:endParaRPr>
                    </a:p>
                  </a:txBody>
                  <a:tcPr marL="29883" marR="29883" marT="0" marB="0" anchor="ctr"/>
                </a:tc>
                <a:extLst>
                  <a:ext uri="{0D108BD9-81ED-4DB2-BD59-A6C34878D82A}">
                    <a16:rowId xmlns:a16="http://schemas.microsoft.com/office/drawing/2014/main" val="2210316319"/>
                  </a:ext>
                </a:extLst>
              </a:tr>
            </a:tbl>
          </a:graphicData>
        </a:graphic>
      </p:graphicFrame>
    </p:spTree>
    <p:extLst>
      <p:ext uri="{BB962C8B-B14F-4D97-AF65-F5344CB8AC3E}">
        <p14:creationId xmlns:p14="http://schemas.microsoft.com/office/powerpoint/2010/main" val="938016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F5DF98-BCD3-46F0-B77C-E85964C50811}"/>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pic>
        <p:nvPicPr>
          <p:cNvPr id="7" name="Picture 6" descr="Hand holding a pen shading number on a sheet">
            <a:extLst>
              <a:ext uri="{FF2B5EF4-FFF2-40B4-BE49-F238E27FC236}">
                <a16:creationId xmlns:a16="http://schemas.microsoft.com/office/drawing/2014/main" id="{53F8E648-31D8-2E6E-17C9-147999A9A163}"/>
              </a:ext>
            </a:extLst>
          </p:cNvPr>
          <p:cNvPicPr>
            <a:picLocks noChangeAspect="1"/>
          </p:cNvPicPr>
          <p:nvPr/>
        </p:nvPicPr>
        <p:blipFill rotWithShape="1">
          <a:blip r:embed="rId2"/>
          <a:srcRect l="54754" r="5863"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 name="Title 1">
            <a:extLst>
              <a:ext uri="{FF2B5EF4-FFF2-40B4-BE49-F238E27FC236}">
                <a16:creationId xmlns:a16="http://schemas.microsoft.com/office/drawing/2014/main" id="{6915F5A9-00CA-878F-5A71-784E70EAC06A}"/>
              </a:ext>
            </a:extLst>
          </p:cNvPr>
          <p:cNvSpPr txBox="1">
            <a:spLocks/>
          </p:cNvSpPr>
          <p:nvPr/>
        </p:nvSpPr>
        <p:spPr>
          <a:xfrm>
            <a:off x="3989006" y="1700808"/>
            <a:ext cx="2915879" cy="2372168"/>
          </a:xfrm>
          <a:prstGeom prst="rect">
            <a:avLst/>
          </a:prstGeom>
        </p:spPr>
        <p:txBody>
          <a:bodyPr vert="horz" lIns="91440" tIns="45720" rIns="91440" bIns="45720" rtlCol="0" anchor="b">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defTabSz="457200">
              <a:lnSpc>
                <a:spcPct val="90000"/>
              </a:lnSpc>
              <a:spcAft>
                <a:spcPts val="600"/>
              </a:spcAft>
            </a:pPr>
            <a:r>
              <a:rPr lang="en-US" sz="4600" b="0">
                <a:solidFill>
                  <a:schemeClr val="accent1"/>
                </a:solidFill>
                <a:effectLst>
                  <a:outerShdw blurRad="38100" dist="38100" dir="2700000" algn="tl">
                    <a:srgbClr val="000000">
                      <a:alpha val="43137"/>
                    </a:srgbClr>
                  </a:outerShdw>
                </a:effectLst>
              </a:rPr>
              <a:t>Member Counts by Region</a:t>
            </a:r>
          </a:p>
        </p:txBody>
      </p:sp>
    </p:spTree>
    <p:extLst>
      <p:ext uri="{BB962C8B-B14F-4D97-AF65-F5344CB8AC3E}">
        <p14:creationId xmlns:p14="http://schemas.microsoft.com/office/powerpoint/2010/main" val="358300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400494-7C43-4FC7-BDAD-035A001FA97E}"/>
              </a:ext>
            </a:extLst>
          </p:cNvPr>
          <p:cNvSpPr>
            <a:spLocks noGrp="1"/>
          </p:cNvSpPr>
          <p:nvPr>
            <p:ph type="title"/>
          </p:nvPr>
        </p:nvSpPr>
        <p:spPr>
          <a:xfrm>
            <a:off x="395536" y="147861"/>
            <a:ext cx="8229600" cy="808611"/>
          </a:xfrm>
        </p:spPr>
        <p:txBody>
          <a:bodyPr>
            <a:normAutofit/>
          </a:bodyPr>
          <a:lstStyle/>
          <a:p>
            <a:r>
              <a:rPr lang="en-US" sz="4100" b="0">
                <a:solidFill>
                  <a:schemeClr val="accent2">
                    <a:lumMod val="7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Futures</a:t>
            </a:r>
            <a:r>
              <a:rPr lang="en-US" sz="4100">
                <a:solidFill>
                  <a:schemeClr val="accent2">
                    <a:lumMod val="75000"/>
                  </a:schemeClr>
                </a:solidFill>
                <a:effectLst>
                  <a:outerShdw blurRad="38100" dist="38100" dir="2700000" algn="tl" rotWithShape="0">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a:t>
            </a:r>
            <a:r>
              <a:rPr lang="en-US" sz="4100" b="0">
                <a:solidFill>
                  <a:schemeClr val="accent2">
                    <a:lumMod val="7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Waikato </a:t>
            </a:r>
            <a:r>
              <a:rPr lang="en-US" sz="4100">
                <a:solidFill>
                  <a:schemeClr val="accent2">
                    <a:lumMod val="75000"/>
                  </a:schemeClr>
                </a:solidFill>
                <a:effectLst>
                  <a:outerShdw blurRad="38100" dist="38100" dir="2700000" algn="tl" rotWithShape="0">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a:t>
            </a:r>
            <a:endParaRPr lang="en-NZ" sz="4100">
              <a:solidFill>
                <a:schemeClr val="accent2">
                  <a:lumMod val="75000"/>
                </a:schemeClr>
              </a:solidFill>
              <a:effectLst>
                <a:outerShdw blurRad="38100" dist="38100" dir="2700000" algn="tl" rotWithShape="0">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2" name="Content Placeholder 1">
            <a:extLst>
              <a:ext uri="{FF2B5EF4-FFF2-40B4-BE49-F238E27FC236}">
                <a16:creationId xmlns:a16="http://schemas.microsoft.com/office/drawing/2014/main" id="{98008946-6DC3-45EB-87B9-603B64A9A2E0}"/>
              </a:ext>
            </a:extLst>
          </p:cNvPr>
          <p:cNvSpPr>
            <a:spLocks noGrp="1"/>
          </p:cNvSpPr>
          <p:nvPr>
            <p:ph idx="1"/>
          </p:nvPr>
        </p:nvSpPr>
        <p:spPr>
          <a:xfrm>
            <a:off x="179512" y="1124744"/>
            <a:ext cx="8229600" cy="5585395"/>
          </a:xfrm>
        </p:spPr>
        <p:txBody>
          <a:bodyPr>
            <a:normAutofit fontScale="92500" lnSpcReduction="20000"/>
          </a:bodyPr>
          <a:lstStyle/>
          <a:p>
            <a:r>
              <a:rPr lang="en-US" dirty="0">
                <a:latin typeface="Roboto" panose="02000000000000000000" pitchFamily="2" charset="0"/>
                <a:ea typeface="Roboto" panose="02000000000000000000" pitchFamily="2" charset="0"/>
                <a:cs typeface="Roboto" panose="02000000000000000000" pitchFamily="2" charset="0"/>
              </a:rPr>
              <a:t>Futures Waikato participating clubs for 2024:</a:t>
            </a:r>
          </a:p>
          <a:p>
            <a:pPr lvl="2"/>
            <a:r>
              <a:rPr lang="en-US" sz="1700" dirty="0">
                <a:latin typeface="Roboto" panose="02000000000000000000" pitchFamily="2" charset="0"/>
                <a:ea typeface="Roboto" panose="02000000000000000000" pitchFamily="2" charset="0"/>
                <a:cs typeface="Roboto" panose="02000000000000000000" pitchFamily="2" charset="0"/>
              </a:rPr>
              <a:t>Pirongia</a:t>
            </a:r>
          </a:p>
          <a:p>
            <a:pPr lvl="2"/>
            <a:r>
              <a:rPr lang="en-US" sz="1700" dirty="0">
                <a:latin typeface="Roboto" panose="02000000000000000000" pitchFamily="2" charset="0"/>
                <a:ea typeface="Roboto" panose="02000000000000000000" pitchFamily="2" charset="0"/>
                <a:cs typeface="Roboto" panose="02000000000000000000" pitchFamily="2" charset="0"/>
              </a:rPr>
              <a:t>Hamilton	</a:t>
            </a:r>
          </a:p>
          <a:p>
            <a:pPr lvl="2"/>
            <a:r>
              <a:rPr lang="en-US" sz="1700" dirty="0">
                <a:latin typeface="Roboto" panose="02000000000000000000" pitchFamily="2" charset="0"/>
                <a:ea typeface="Roboto" panose="02000000000000000000" pitchFamily="2" charset="0"/>
                <a:cs typeface="Roboto" panose="02000000000000000000" pitchFamily="2" charset="0"/>
              </a:rPr>
              <a:t>Morrinsville</a:t>
            </a:r>
          </a:p>
          <a:p>
            <a:pPr lvl="2"/>
            <a:r>
              <a:rPr lang="en-US" sz="1700" dirty="0">
                <a:latin typeface="Roboto" panose="02000000000000000000" pitchFamily="2" charset="0"/>
                <a:ea typeface="Roboto" panose="02000000000000000000" pitchFamily="2" charset="0"/>
                <a:cs typeface="Roboto" panose="02000000000000000000" pitchFamily="2" charset="0"/>
              </a:rPr>
              <a:t>Ngaruawahia</a:t>
            </a:r>
          </a:p>
          <a:p>
            <a:pPr lvl="2"/>
            <a:r>
              <a:rPr lang="en-US" sz="1700" dirty="0">
                <a:latin typeface="Roboto" panose="02000000000000000000" pitchFamily="2" charset="0"/>
                <a:ea typeface="Roboto" panose="02000000000000000000" pitchFamily="2" charset="0"/>
                <a:cs typeface="Roboto" panose="02000000000000000000" pitchFamily="2" charset="0"/>
              </a:rPr>
              <a:t>Te Awamutu</a:t>
            </a:r>
          </a:p>
          <a:p>
            <a:pPr lvl="2"/>
            <a:r>
              <a:rPr lang="en-US" sz="1700" dirty="0">
                <a:latin typeface="Roboto" panose="02000000000000000000" pitchFamily="2" charset="0"/>
                <a:ea typeface="Roboto" panose="02000000000000000000" pitchFamily="2" charset="0"/>
                <a:cs typeface="Roboto" panose="02000000000000000000" pitchFamily="2" charset="0"/>
              </a:rPr>
              <a:t>Horsham Downs</a:t>
            </a:r>
          </a:p>
          <a:p>
            <a:pPr lvl="2"/>
            <a:r>
              <a:rPr lang="en-US" sz="1700" dirty="0">
                <a:latin typeface="Roboto" panose="02000000000000000000" pitchFamily="2" charset="0"/>
                <a:ea typeface="Roboto" panose="02000000000000000000" pitchFamily="2" charset="0"/>
                <a:cs typeface="Roboto" panose="02000000000000000000" pitchFamily="2" charset="0"/>
              </a:rPr>
              <a:t>Hukanui</a:t>
            </a:r>
          </a:p>
          <a:p>
            <a:pPr lvl="2"/>
            <a:r>
              <a:rPr lang="en-US" sz="1700" dirty="0">
                <a:latin typeface="Roboto" panose="02000000000000000000" pitchFamily="2" charset="0"/>
                <a:ea typeface="Roboto" panose="02000000000000000000" pitchFamily="2" charset="0"/>
                <a:cs typeface="Roboto" panose="02000000000000000000" pitchFamily="2" charset="0"/>
              </a:rPr>
              <a:t>Ngahinepouri </a:t>
            </a:r>
          </a:p>
          <a:p>
            <a:pPr lvl="2"/>
            <a:r>
              <a:rPr lang="en-US" sz="1700" dirty="0">
                <a:latin typeface="Roboto" panose="02000000000000000000" pitchFamily="2" charset="0"/>
                <a:ea typeface="Roboto" panose="02000000000000000000" pitchFamily="2" charset="0"/>
                <a:cs typeface="Roboto" panose="02000000000000000000" pitchFamily="2" charset="0"/>
              </a:rPr>
              <a:t>Huntly Golf Club</a:t>
            </a:r>
          </a:p>
          <a:p>
            <a:pPr>
              <a:lnSpc>
                <a:spcPct val="120000"/>
              </a:lnSpc>
            </a:pPr>
            <a:r>
              <a:rPr lang="en-US" dirty="0">
                <a:latin typeface="Roboto" panose="02000000000000000000" pitchFamily="2" charset="0"/>
                <a:ea typeface="Roboto" panose="02000000000000000000" pitchFamily="2" charset="0"/>
                <a:cs typeface="Roboto" panose="02000000000000000000" pitchFamily="2" charset="0"/>
              </a:rPr>
              <a:t>Growing junior golf by offering more playing opportunities.  </a:t>
            </a:r>
          </a:p>
          <a:p>
            <a:pPr>
              <a:lnSpc>
                <a:spcPct val="120000"/>
              </a:lnSpc>
            </a:pPr>
            <a:r>
              <a:rPr lang="en-US" dirty="0">
                <a:latin typeface="Roboto" panose="02000000000000000000" pitchFamily="2" charset="0"/>
                <a:ea typeface="Roboto" panose="02000000000000000000" pitchFamily="2" charset="0"/>
                <a:cs typeface="Roboto" panose="02000000000000000000" pitchFamily="2" charset="0"/>
              </a:rPr>
              <a:t>Giving easy and </a:t>
            </a:r>
            <a:r>
              <a:rPr lang="en-US" b="1" dirty="0">
                <a:latin typeface="Roboto" panose="02000000000000000000" pitchFamily="2" charset="0"/>
                <a:ea typeface="Roboto" panose="02000000000000000000" pitchFamily="2" charset="0"/>
                <a:cs typeface="Roboto" panose="02000000000000000000" pitchFamily="2" charset="0"/>
              </a:rPr>
              <a:t>affordable</a:t>
            </a:r>
            <a:r>
              <a:rPr lang="en-US" dirty="0">
                <a:latin typeface="Roboto" panose="02000000000000000000" pitchFamily="2" charset="0"/>
                <a:ea typeface="Roboto" panose="02000000000000000000" pitchFamily="2" charset="0"/>
                <a:cs typeface="Roboto" panose="02000000000000000000" pitchFamily="2" charset="0"/>
              </a:rPr>
              <a:t> access to PGA professional coaching.</a:t>
            </a:r>
          </a:p>
          <a:p>
            <a:pPr>
              <a:lnSpc>
                <a:spcPct val="120000"/>
              </a:lnSpc>
            </a:pPr>
            <a:r>
              <a:rPr lang="en-US" dirty="0">
                <a:latin typeface="Roboto" panose="02000000000000000000" pitchFamily="2" charset="0"/>
                <a:ea typeface="Roboto" panose="02000000000000000000" pitchFamily="2" charset="0"/>
                <a:cs typeface="Roboto" panose="02000000000000000000" pitchFamily="2" charset="0"/>
              </a:rPr>
              <a:t>Encouraging golf to be played as a family game.</a:t>
            </a:r>
          </a:p>
          <a:p>
            <a:pPr>
              <a:lnSpc>
                <a:spcPct val="120000"/>
              </a:lnSpc>
            </a:pPr>
            <a:r>
              <a:rPr lang="en-US" dirty="0">
                <a:latin typeface="Roboto" panose="02000000000000000000" pitchFamily="2" charset="0"/>
                <a:ea typeface="Roboto" panose="02000000000000000000" pitchFamily="2" charset="0"/>
                <a:cs typeface="Roboto" panose="02000000000000000000" pitchFamily="2" charset="0"/>
              </a:rPr>
              <a:t>Encouraging our 19+ to convert over to a full playing membership at one of our 9 participating clubs.</a:t>
            </a:r>
            <a:endParaRPr lang="en-NZ" dirty="0"/>
          </a:p>
          <a:p>
            <a:pPr marL="109728" indent="0">
              <a:buNone/>
            </a:pPr>
            <a:r>
              <a:rPr lang="en-US" dirty="0"/>
              <a:t> </a:t>
            </a:r>
          </a:p>
          <a:p>
            <a:pPr marL="109728" indent="0">
              <a:buNone/>
            </a:pPr>
            <a:endParaRPr lang="en-NZ" dirty="0"/>
          </a:p>
        </p:txBody>
      </p:sp>
      <p:pic>
        <p:nvPicPr>
          <p:cNvPr id="5" name="Picture 4" descr="A white text with a triangle in the middle&#10;&#10;Description automatically generated">
            <a:extLst>
              <a:ext uri="{FF2B5EF4-FFF2-40B4-BE49-F238E27FC236}">
                <a16:creationId xmlns:a16="http://schemas.microsoft.com/office/drawing/2014/main" id="{4B54FEC2-BADC-1977-2AB8-AFA17FAD2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8247" y="5705400"/>
            <a:ext cx="2091502" cy="1365757"/>
          </a:xfrm>
          <a:prstGeom prst="rect">
            <a:avLst/>
          </a:prstGeom>
        </p:spPr>
      </p:pic>
    </p:spTree>
    <p:extLst>
      <p:ext uri="{BB962C8B-B14F-4D97-AF65-F5344CB8AC3E}">
        <p14:creationId xmlns:p14="http://schemas.microsoft.com/office/powerpoint/2010/main" val="1977169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C41F3F-D547-4C25-60B9-EF1DA018C126}"/>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6225920"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ED50F19-B50F-303F-CD5E-30F85C0EF16E}"/>
              </a:ext>
            </a:extLst>
          </p:cNvPr>
          <p:cNvGraphicFramePr>
            <a:graphicFrameLocks noGrp="1"/>
          </p:cNvGraphicFramePr>
          <p:nvPr>
            <p:extLst>
              <p:ext uri="{D42A27DB-BD31-4B8C-83A1-F6EECF244321}">
                <p14:modId xmlns:p14="http://schemas.microsoft.com/office/powerpoint/2010/main" val="1385071480"/>
              </p:ext>
            </p:extLst>
          </p:nvPr>
        </p:nvGraphicFramePr>
        <p:xfrm>
          <a:off x="451318" y="798659"/>
          <a:ext cx="5987028" cy="5438648"/>
        </p:xfrm>
        <a:graphic>
          <a:graphicData uri="http://schemas.openxmlformats.org/drawingml/2006/table">
            <a:tbl>
              <a:tblPr/>
              <a:tblGrid>
                <a:gridCol w="2006750">
                  <a:extLst>
                    <a:ext uri="{9D8B030D-6E8A-4147-A177-3AD203B41FA5}">
                      <a16:colId xmlns:a16="http://schemas.microsoft.com/office/drawing/2014/main" val="4163268386"/>
                    </a:ext>
                  </a:extLst>
                </a:gridCol>
                <a:gridCol w="737089">
                  <a:extLst>
                    <a:ext uri="{9D8B030D-6E8A-4147-A177-3AD203B41FA5}">
                      <a16:colId xmlns:a16="http://schemas.microsoft.com/office/drawing/2014/main" val="654871584"/>
                    </a:ext>
                  </a:extLst>
                </a:gridCol>
                <a:gridCol w="810798">
                  <a:extLst>
                    <a:ext uri="{9D8B030D-6E8A-4147-A177-3AD203B41FA5}">
                      <a16:colId xmlns:a16="http://schemas.microsoft.com/office/drawing/2014/main" val="3902325762"/>
                    </a:ext>
                  </a:extLst>
                </a:gridCol>
                <a:gridCol w="884507">
                  <a:extLst>
                    <a:ext uri="{9D8B030D-6E8A-4147-A177-3AD203B41FA5}">
                      <a16:colId xmlns:a16="http://schemas.microsoft.com/office/drawing/2014/main" val="500453196"/>
                    </a:ext>
                  </a:extLst>
                </a:gridCol>
                <a:gridCol w="810798">
                  <a:extLst>
                    <a:ext uri="{9D8B030D-6E8A-4147-A177-3AD203B41FA5}">
                      <a16:colId xmlns:a16="http://schemas.microsoft.com/office/drawing/2014/main" val="117386908"/>
                    </a:ext>
                  </a:extLst>
                </a:gridCol>
                <a:gridCol w="737086">
                  <a:extLst>
                    <a:ext uri="{9D8B030D-6E8A-4147-A177-3AD203B41FA5}">
                      <a16:colId xmlns:a16="http://schemas.microsoft.com/office/drawing/2014/main" val="1797690231"/>
                    </a:ext>
                  </a:extLst>
                </a:gridCol>
              </a:tblGrid>
              <a:tr h="300638">
                <a:tc>
                  <a:txBody>
                    <a:bodyPr/>
                    <a:lstStyle/>
                    <a:p>
                      <a:pPr algn="l"/>
                      <a:r>
                        <a:rPr lang="en-NZ" sz="1200" b="1">
                          <a:solidFill>
                            <a:schemeClr val="tx1"/>
                          </a:solidFill>
                          <a:effectLst/>
                          <a:latin typeface="Roboto" panose="02000000000000000000" pitchFamily="2" charset="0"/>
                          <a:ea typeface="Roboto" panose="02000000000000000000" pitchFamily="2" charset="0"/>
                          <a:cs typeface="Roboto" panose="02000000000000000000" pitchFamily="2" charset="0"/>
                        </a:rPr>
                        <a:t>MEMBER COUNTS</a:t>
                      </a:r>
                    </a:p>
                  </a:txBody>
                  <a:tcPr marL="20154" marR="20154" marT="20154" marB="20154" anchor="ctr">
                    <a:lnL>
                      <a:noFill/>
                    </a:lnL>
                    <a:lnR w="9525" cap="flat" cmpd="sng" algn="ctr">
                      <a:solidFill>
                        <a:srgbClr val="E2E2E2"/>
                      </a:solidFill>
                      <a:prstDash val="solid"/>
                      <a:round/>
                      <a:headEnd type="none" w="med" len="med"/>
                      <a:tailEnd type="none" w="med" len="med"/>
                    </a:lnR>
                    <a:lnT>
                      <a:noFill/>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MEN</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a:noFill/>
                    </a:lnT>
                    <a:lnB>
                      <a:noFill/>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WOMEN</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a:noFill/>
                    </a:lnT>
                    <a:lnB>
                      <a:noFill/>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ADULTS</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a:noFill/>
                    </a:lnT>
                    <a:lnB>
                      <a:noFill/>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JUNIORS</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a:noFill/>
                    </a:lnT>
                    <a:lnB>
                      <a:noFill/>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TOTAL</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a:noFill/>
                    </a:lnT>
                    <a:lnB>
                      <a:noFill/>
                    </a:lnB>
                    <a:solidFill>
                      <a:srgbClr val="EFEFEF"/>
                    </a:solidFill>
                  </a:tcPr>
                </a:tc>
                <a:extLst>
                  <a:ext uri="{0D108BD9-81ED-4DB2-BD59-A6C34878D82A}">
                    <a16:rowId xmlns:a16="http://schemas.microsoft.com/office/drawing/2014/main" val="2968372529"/>
                  </a:ext>
                </a:extLst>
              </a:tr>
              <a:tr h="296992">
                <a:tc>
                  <a:txBody>
                    <a:bodyPr/>
                    <a:lstStyle/>
                    <a:p>
                      <a:pPr algn="l"/>
                      <a:r>
                        <a:rPr lang="en-NZ" sz="1200" b="1" cap="all">
                          <a:solidFill>
                            <a:schemeClr val="tx1"/>
                          </a:solidFill>
                          <a:effectLst/>
                          <a:latin typeface="Roboto" panose="02000000000000000000" pitchFamily="2" charset="0"/>
                          <a:ea typeface="Roboto" panose="02000000000000000000" pitchFamily="2" charset="0"/>
                          <a:cs typeface="Roboto" panose="02000000000000000000" pitchFamily="2" charset="0"/>
                        </a:rPr>
                        <a:t>AORANGI</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3,270</a:t>
                      </a:r>
                    </a:p>
                  </a:txBody>
                  <a:tcPr marL="30231" marR="30231" marT="30231" marB="30231" anchor="ctr">
                    <a:lnL w="9525" cap="flat" cmpd="sng" algn="ctr">
                      <a:solidFill>
                        <a:srgbClr val="E2E2E2"/>
                      </a:solidFill>
                      <a:prstDash val="solid"/>
                      <a:round/>
                      <a:headEnd type="none" w="med" len="med"/>
                      <a:tailEnd type="none" w="med" len="med"/>
                    </a:lnL>
                    <a:lnR>
                      <a:noFill/>
                    </a:lnR>
                    <a:lnT>
                      <a:noFill/>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991</a:t>
                      </a:r>
                    </a:p>
                  </a:txBody>
                  <a:tcPr marL="30231" marR="30231" marT="30231" marB="30231" anchor="ctr">
                    <a:lnL>
                      <a:noFill/>
                    </a:lnL>
                    <a:lnR>
                      <a:noFill/>
                    </a:lnR>
                    <a:lnT>
                      <a:noFill/>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3,929</a:t>
                      </a:r>
                    </a:p>
                  </a:txBody>
                  <a:tcPr marL="30231" marR="30231" marT="30231" marB="30231" anchor="ctr">
                    <a:lnL>
                      <a:noFill/>
                    </a:lnL>
                    <a:lnR>
                      <a:noFill/>
                    </a:lnR>
                    <a:lnT>
                      <a:noFill/>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332</a:t>
                      </a:r>
                    </a:p>
                  </a:txBody>
                  <a:tcPr marL="30231" marR="30231" marT="30231" marB="30231" anchor="ctr">
                    <a:lnL>
                      <a:noFill/>
                    </a:lnL>
                    <a:lnR>
                      <a:noFill/>
                    </a:lnR>
                    <a:lnT>
                      <a:noFill/>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4,261</a:t>
                      </a:r>
                    </a:p>
                  </a:txBody>
                  <a:tcPr marL="30231" marR="30231" marT="30231" marB="30231" anchor="ctr">
                    <a:lnL>
                      <a:noFill/>
                    </a:lnL>
                    <a:lnR>
                      <a:noFill/>
                    </a:lnR>
                    <a:lnT>
                      <a:noFill/>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149519275"/>
                  </a:ext>
                </a:extLst>
              </a:tr>
              <a:tr h="296992">
                <a:tc>
                  <a:txBody>
                    <a:bodyPr/>
                    <a:lstStyle/>
                    <a:p>
                      <a:pPr algn="l"/>
                      <a:r>
                        <a:rPr lang="en-NZ" sz="1200" b="1" cap="all">
                          <a:solidFill>
                            <a:schemeClr val="tx1"/>
                          </a:solidFill>
                          <a:effectLst/>
                          <a:latin typeface="Roboto" panose="02000000000000000000" pitchFamily="2" charset="0"/>
                          <a:ea typeface="Roboto" panose="02000000000000000000" pitchFamily="2" charset="0"/>
                          <a:cs typeface="Roboto" panose="02000000000000000000" pitchFamily="2" charset="0"/>
                        </a:rPr>
                        <a:t>AUCKLAND</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18,235</a:t>
                      </a:r>
                    </a:p>
                  </a:txBody>
                  <a:tcPr marL="30231" marR="30231" marT="30231" marB="30231" anchor="ctr">
                    <a:lnL w="9525" cap="flat" cmpd="sng" algn="ctr">
                      <a:solidFill>
                        <a:srgbClr val="E2E2E2"/>
                      </a:solidFill>
                      <a:prstDash val="solid"/>
                      <a:round/>
                      <a:headEnd type="none" w="med" len="med"/>
                      <a:tailEnd type="none" w="med" len="med"/>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4,009</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20,918</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1,326</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22,244</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509069313"/>
                  </a:ext>
                </a:extLst>
              </a:tr>
              <a:tr h="296992">
                <a:tc>
                  <a:txBody>
                    <a:bodyPr/>
                    <a:lstStyle/>
                    <a:p>
                      <a:pPr algn="l"/>
                      <a:r>
                        <a:rPr lang="en-NZ" sz="1200" b="1" cap="all">
                          <a:solidFill>
                            <a:schemeClr val="tx1"/>
                          </a:solidFill>
                          <a:effectLst/>
                          <a:latin typeface="Roboto" panose="02000000000000000000" pitchFamily="2" charset="0"/>
                          <a:ea typeface="Roboto" panose="02000000000000000000" pitchFamily="2" charset="0"/>
                          <a:cs typeface="Roboto" panose="02000000000000000000" pitchFamily="2" charset="0"/>
                        </a:rPr>
                        <a:t>BAY OF PLENTY</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8,810</a:t>
                      </a:r>
                    </a:p>
                  </a:txBody>
                  <a:tcPr marL="30231" marR="30231" marT="30231" marB="30231" anchor="ctr">
                    <a:lnL w="9525" cap="flat" cmpd="sng" algn="ctr">
                      <a:solidFill>
                        <a:srgbClr val="E2E2E2"/>
                      </a:solidFill>
                      <a:prstDash val="solid"/>
                      <a:round/>
                      <a:headEnd type="none" w="med" len="med"/>
                      <a:tailEnd type="none" w="med" len="med"/>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2,753</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10,089</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1,474</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11,563</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79531658"/>
                  </a:ext>
                </a:extLst>
              </a:tr>
              <a:tr h="296992">
                <a:tc>
                  <a:txBody>
                    <a:bodyPr/>
                    <a:lstStyle/>
                    <a:p>
                      <a:pPr algn="l"/>
                      <a:r>
                        <a:rPr lang="en-NZ" sz="1200" b="1" cap="all">
                          <a:solidFill>
                            <a:schemeClr val="tx1"/>
                          </a:solidFill>
                          <a:effectLst/>
                          <a:latin typeface="Roboto" panose="02000000000000000000" pitchFamily="2" charset="0"/>
                          <a:ea typeface="Roboto" panose="02000000000000000000" pitchFamily="2" charset="0"/>
                          <a:cs typeface="Roboto" panose="02000000000000000000" pitchFamily="2" charset="0"/>
                        </a:rPr>
                        <a:t>CANTERBURY</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11,365</a:t>
                      </a:r>
                    </a:p>
                  </a:txBody>
                  <a:tcPr marL="30231" marR="30231" marT="30231" marB="30231" anchor="ctr">
                    <a:lnL w="9525" cap="flat" cmpd="sng" algn="ctr">
                      <a:solidFill>
                        <a:srgbClr val="E2E2E2"/>
                      </a:solidFill>
                      <a:prstDash val="solid"/>
                      <a:round/>
                      <a:headEnd type="none" w="med" len="med"/>
                      <a:tailEnd type="none" w="med" len="med"/>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2,620</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12,796</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1,189</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13,985</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3506795496"/>
                  </a:ext>
                </a:extLst>
              </a:tr>
              <a:tr h="296992">
                <a:tc>
                  <a:txBody>
                    <a:bodyPr/>
                    <a:lstStyle/>
                    <a:p>
                      <a:pPr algn="l"/>
                      <a:r>
                        <a:rPr lang="en-NZ" sz="1200" b="1" cap="all">
                          <a:solidFill>
                            <a:schemeClr val="tx1"/>
                          </a:solidFill>
                          <a:effectLst/>
                          <a:latin typeface="Roboto" panose="02000000000000000000" pitchFamily="2" charset="0"/>
                          <a:ea typeface="Roboto" panose="02000000000000000000" pitchFamily="2" charset="0"/>
                          <a:cs typeface="Roboto" panose="02000000000000000000" pitchFamily="2" charset="0"/>
                        </a:rPr>
                        <a:t>HAWKES BAY</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3,914</a:t>
                      </a:r>
                    </a:p>
                  </a:txBody>
                  <a:tcPr marL="30231" marR="30231" marT="30231" marB="30231" anchor="ctr">
                    <a:lnL w="9525" cap="flat" cmpd="sng" algn="ctr">
                      <a:solidFill>
                        <a:srgbClr val="E2E2E2"/>
                      </a:solidFill>
                      <a:prstDash val="solid"/>
                      <a:round/>
                      <a:headEnd type="none" w="med" len="med"/>
                      <a:tailEnd type="none" w="med" len="med"/>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991</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4,467</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438</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4,905</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3743757835"/>
                  </a:ext>
                </a:extLst>
              </a:tr>
              <a:tr h="348309">
                <a:tc>
                  <a:txBody>
                    <a:bodyPr/>
                    <a:lstStyle/>
                    <a:p>
                      <a:pPr algn="l"/>
                      <a:r>
                        <a:rPr lang="en-NZ" sz="1200" b="1" cap="all">
                          <a:solidFill>
                            <a:schemeClr val="tx1"/>
                          </a:solidFill>
                          <a:effectLst/>
                          <a:latin typeface="Roboto" panose="02000000000000000000" pitchFamily="2" charset="0"/>
                          <a:ea typeface="Roboto" panose="02000000000000000000" pitchFamily="2" charset="0"/>
                          <a:cs typeface="Roboto" panose="02000000000000000000" pitchFamily="2" charset="0"/>
                        </a:rPr>
                        <a:t>MANAWATU/WANGANUI</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5,333</a:t>
                      </a:r>
                    </a:p>
                  </a:txBody>
                  <a:tcPr marL="30231" marR="30231" marT="30231" marB="30231" anchor="ctr">
                    <a:lnL w="9525" cap="flat" cmpd="sng" algn="ctr">
                      <a:solidFill>
                        <a:srgbClr val="E2E2E2"/>
                      </a:solidFill>
                      <a:prstDash val="solid"/>
                      <a:round/>
                      <a:headEnd type="none" w="med" len="med"/>
                      <a:tailEnd type="none" w="med" len="med"/>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1,165</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5,813</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685</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6,498</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3345411547"/>
                  </a:ext>
                </a:extLst>
              </a:tr>
              <a:tr h="296992">
                <a:tc>
                  <a:txBody>
                    <a:bodyPr/>
                    <a:lstStyle/>
                    <a:p>
                      <a:pPr algn="l"/>
                      <a:r>
                        <a:rPr lang="en-NZ" sz="1200" b="1" cap="all">
                          <a:solidFill>
                            <a:schemeClr val="tx1"/>
                          </a:solidFill>
                          <a:effectLst/>
                          <a:latin typeface="Roboto" panose="02000000000000000000" pitchFamily="2" charset="0"/>
                          <a:ea typeface="Roboto" panose="02000000000000000000" pitchFamily="2" charset="0"/>
                          <a:cs typeface="Roboto" panose="02000000000000000000" pitchFamily="2" charset="0"/>
                        </a:rPr>
                        <a:t>NORTH HARBOUR</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9,713</a:t>
                      </a:r>
                    </a:p>
                  </a:txBody>
                  <a:tcPr marL="30231" marR="30231" marT="30231" marB="30231" anchor="ctr">
                    <a:lnL w="9525" cap="flat" cmpd="sng" algn="ctr">
                      <a:solidFill>
                        <a:srgbClr val="E2E2E2"/>
                      </a:solidFill>
                      <a:prstDash val="solid"/>
                      <a:round/>
                      <a:headEnd type="none" w="med" len="med"/>
                      <a:tailEnd type="none" w="med" len="med"/>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2,622</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11,466</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869</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12,335</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451230951"/>
                  </a:ext>
                </a:extLst>
              </a:tr>
              <a:tr h="296992">
                <a:tc>
                  <a:txBody>
                    <a:bodyPr/>
                    <a:lstStyle/>
                    <a:p>
                      <a:pPr algn="l"/>
                      <a:r>
                        <a:rPr lang="en-NZ" sz="1200" b="1" cap="all">
                          <a:solidFill>
                            <a:schemeClr val="tx1"/>
                          </a:solidFill>
                          <a:effectLst/>
                          <a:latin typeface="Roboto" panose="02000000000000000000" pitchFamily="2" charset="0"/>
                          <a:ea typeface="Roboto" panose="02000000000000000000" pitchFamily="2" charset="0"/>
                          <a:cs typeface="Roboto" panose="02000000000000000000" pitchFamily="2" charset="0"/>
                        </a:rPr>
                        <a:t>NORTHLAND</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5,905</a:t>
                      </a:r>
                    </a:p>
                  </a:txBody>
                  <a:tcPr marL="30231" marR="30231" marT="30231" marB="30231" anchor="ctr">
                    <a:lnL w="9525" cap="flat" cmpd="sng" algn="ctr">
                      <a:solidFill>
                        <a:srgbClr val="E2E2E2"/>
                      </a:solidFill>
                      <a:prstDash val="solid"/>
                      <a:round/>
                      <a:headEnd type="none" w="med" len="med"/>
                      <a:tailEnd type="none" w="med" len="med"/>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1,670</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6,959</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616</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7,575</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2024073894"/>
                  </a:ext>
                </a:extLst>
              </a:tr>
              <a:tr h="296992">
                <a:tc>
                  <a:txBody>
                    <a:bodyPr/>
                    <a:lstStyle/>
                    <a:p>
                      <a:pPr algn="l"/>
                      <a:r>
                        <a:rPr lang="en-NZ" sz="1200" b="1" cap="all">
                          <a:solidFill>
                            <a:schemeClr val="tx1"/>
                          </a:solidFill>
                          <a:effectLst/>
                          <a:latin typeface="Roboto" panose="02000000000000000000" pitchFamily="2" charset="0"/>
                          <a:ea typeface="Roboto" panose="02000000000000000000" pitchFamily="2" charset="0"/>
                          <a:cs typeface="Roboto" panose="02000000000000000000" pitchFamily="2" charset="0"/>
                        </a:rPr>
                        <a:t>OTAGO</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9,487</a:t>
                      </a:r>
                    </a:p>
                  </a:txBody>
                  <a:tcPr marL="30231" marR="30231" marT="30231" marB="30231" anchor="ctr">
                    <a:lnL w="9525" cap="flat" cmpd="sng" algn="ctr">
                      <a:solidFill>
                        <a:srgbClr val="E2E2E2"/>
                      </a:solidFill>
                      <a:prstDash val="solid"/>
                      <a:round/>
                      <a:headEnd type="none" w="med" len="med"/>
                      <a:tailEnd type="none" w="med" len="med"/>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2,818</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11,329</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976</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12,305</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3247143272"/>
                  </a:ext>
                </a:extLst>
              </a:tr>
              <a:tr h="445218">
                <a:tc>
                  <a:txBody>
                    <a:bodyPr/>
                    <a:lstStyle/>
                    <a:p>
                      <a:pPr algn="l"/>
                      <a:r>
                        <a:rPr lang="en-NZ" sz="1200" b="1" cap="all">
                          <a:solidFill>
                            <a:schemeClr val="tx1"/>
                          </a:solidFill>
                          <a:effectLst/>
                          <a:latin typeface="Roboto" panose="02000000000000000000" pitchFamily="2" charset="0"/>
                          <a:ea typeface="Roboto" panose="02000000000000000000" pitchFamily="2" charset="0"/>
                          <a:cs typeface="Roboto" panose="02000000000000000000" pitchFamily="2" charset="0"/>
                        </a:rPr>
                        <a:t>POVERTY BAY/E. COAST</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1,132</a:t>
                      </a:r>
                    </a:p>
                  </a:txBody>
                  <a:tcPr marL="30231" marR="30231" marT="30231" marB="30231" anchor="ctr">
                    <a:lnL w="9525" cap="flat" cmpd="sng" algn="ctr">
                      <a:solidFill>
                        <a:srgbClr val="E2E2E2"/>
                      </a:solidFill>
                      <a:prstDash val="solid"/>
                      <a:round/>
                      <a:headEnd type="none" w="med" len="med"/>
                      <a:tailEnd type="none" w="med" len="med"/>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273</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1,252</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153</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1,405</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2285351530"/>
                  </a:ext>
                </a:extLst>
              </a:tr>
              <a:tr h="296992">
                <a:tc>
                  <a:txBody>
                    <a:bodyPr/>
                    <a:lstStyle/>
                    <a:p>
                      <a:pPr algn="l"/>
                      <a:r>
                        <a:rPr lang="en-NZ" sz="1200" b="1" cap="all">
                          <a:solidFill>
                            <a:schemeClr val="tx1"/>
                          </a:solidFill>
                          <a:effectLst/>
                          <a:latin typeface="Roboto" panose="02000000000000000000" pitchFamily="2" charset="0"/>
                          <a:ea typeface="Roboto" panose="02000000000000000000" pitchFamily="2" charset="0"/>
                          <a:cs typeface="Roboto" panose="02000000000000000000" pitchFamily="2" charset="0"/>
                        </a:rPr>
                        <a:t>SOUTHLAND</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2,566</a:t>
                      </a:r>
                    </a:p>
                  </a:txBody>
                  <a:tcPr marL="30231" marR="30231" marT="30231" marB="30231" anchor="ctr">
                    <a:lnL w="9525" cap="flat" cmpd="sng" algn="ctr">
                      <a:solidFill>
                        <a:srgbClr val="E2E2E2"/>
                      </a:solidFill>
                      <a:prstDash val="solid"/>
                      <a:round/>
                      <a:headEnd type="none" w="med" len="med"/>
                      <a:tailEnd type="none" w="med" len="med"/>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654</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2,934</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286</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3,220</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4061617604"/>
                  </a:ext>
                </a:extLst>
              </a:tr>
              <a:tr h="296992">
                <a:tc>
                  <a:txBody>
                    <a:bodyPr/>
                    <a:lstStyle/>
                    <a:p>
                      <a:pPr algn="l"/>
                      <a:r>
                        <a:rPr lang="en-NZ" sz="1200" b="1" cap="all">
                          <a:solidFill>
                            <a:schemeClr val="tx1"/>
                          </a:solidFill>
                          <a:effectLst/>
                          <a:latin typeface="Roboto" panose="02000000000000000000" pitchFamily="2" charset="0"/>
                          <a:ea typeface="Roboto" panose="02000000000000000000" pitchFamily="2" charset="0"/>
                          <a:cs typeface="Roboto" panose="02000000000000000000" pitchFamily="2" charset="0"/>
                        </a:rPr>
                        <a:t>TARANAKI</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3,968</a:t>
                      </a:r>
                    </a:p>
                  </a:txBody>
                  <a:tcPr marL="30231" marR="30231" marT="30231" marB="30231" anchor="ctr">
                    <a:lnL w="9525" cap="flat" cmpd="sng" algn="ctr">
                      <a:solidFill>
                        <a:srgbClr val="E2E2E2"/>
                      </a:solidFill>
                      <a:prstDash val="solid"/>
                      <a:round/>
                      <a:headEnd type="none" w="med" len="med"/>
                      <a:tailEnd type="none" w="med" len="med"/>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919</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4,161</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726</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4,887</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538912584"/>
                  </a:ext>
                </a:extLst>
              </a:tr>
              <a:tr h="296992">
                <a:tc>
                  <a:txBody>
                    <a:bodyPr/>
                    <a:lstStyle/>
                    <a:p>
                      <a:pPr algn="l"/>
                      <a:r>
                        <a:rPr lang="en-NZ" sz="1200" b="1" cap="all">
                          <a:solidFill>
                            <a:schemeClr val="tx1"/>
                          </a:solidFill>
                          <a:effectLst/>
                          <a:latin typeface="Roboto" panose="02000000000000000000" pitchFamily="2" charset="0"/>
                          <a:ea typeface="Roboto" panose="02000000000000000000" pitchFamily="2" charset="0"/>
                          <a:cs typeface="Roboto" panose="02000000000000000000" pitchFamily="2" charset="0"/>
                        </a:rPr>
                        <a:t>TASMAN</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4,054</a:t>
                      </a:r>
                    </a:p>
                  </a:txBody>
                  <a:tcPr marL="30231" marR="30231" marT="30231" marB="30231" anchor="ctr">
                    <a:lnL w="9525" cap="flat" cmpd="sng" algn="ctr">
                      <a:solidFill>
                        <a:srgbClr val="E2E2E2"/>
                      </a:solidFill>
                      <a:prstDash val="solid"/>
                      <a:round/>
                      <a:headEnd type="none" w="med" len="med"/>
                      <a:tailEnd type="none" w="med" len="med"/>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1,142</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4,804</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392</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5,196</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3841376240"/>
                  </a:ext>
                </a:extLst>
              </a:tr>
              <a:tr h="296992">
                <a:tc>
                  <a:txBody>
                    <a:bodyPr/>
                    <a:lstStyle/>
                    <a:p>
                      <a:pPr algn="l"/>
                      <a:r>
                        <a:rPr lang="en-NZ" sz="1200" b="1" cap="all">
                          <a:solidFill>
                            <a:schemeClr val="tx1"/>
                          </a:solidFill>
                          <a:effectLst/>
                          <a:highlight>
                            <a:srgbClr val="FFFF00"/>
                          </a:highlight>
                          <a:latin typeface="Roboto" panose="02000000000000000000" pitchFamily="2" charset="0"/>
                          <a:ea typeface="Roboto" panose="02000000000000000000" pitchFamily="2" charset="0"/>
                          <a:cs typeface="Roboto" panose="02000000000000000000" pitchFamily="2" charset="0"/>
                        </a:rPr>
                        <a:t>WAIKATO</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highlight>
                            <a:srgbClr val="FFFF00"/>
                          </a:highlight>
                          <a:latin typeface="Roboto" panose="02000000000000000000" pitchFamily="2" charset="0"/>
                          <a:ea typeface="Roboto" panose="02000000000000000000" pitchFamily="2" charset="0"/>
                          <a:cs typeface="Roboto" panose="02000000000000000000" pitchFamily="2" charset="0"/>
                        </a:rPr>
                        <a:t>10,141</a:t>
                      </a:r>
                    </a:p>
                  </a:txBody>
                  <a:tcPr marL="30231" marR="30231" marT="30231" marB="30231" anchor="ctr">
                    <a:lnL w="9525" cap="flat" cmpd="sng" algn="ctr">
                      <a:solidFill>
                        <a:srgbClr val="E2E2E2"/>
                      </a:solidFill>
                      <a:prstDash val="solid"/>
                      <a:round/>
                      <a:headEnd type="none" w="med" len="med"/>
                      <a:tailEnd type="none" w="med" len="med"/>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highlight>
                            <a:srgbClr val="FFFF00"/>
                          </a:highlight>
                          <a:latin typeface="Roboto" panose="02000000000000000000" pitchFamily="2" charset="0"/>
                          <a:ea typeface="Roboto" panose="02000000000000000000" pitchFamily="2" charset="0"/>
                          <a:cs typeface="Roboto" panose="02000000000000000000" pitchFamily="2" charset="0"/>
                        </a:rPr>
                        <a:t>2,640</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highlight>
                            <a:srgbClr val="FFFF00"/>
                          </a:highlight>
                          <a:latin typeface="Roboto" panose="02000000000000000000" pitchFamily="2" charset="0"/>
                          <a:ea typeface="Roboto" panose="02000000000000000000" pitchFamily="2" charset="0"/>
                          <a:cs typeface="Roboto" panose="02000000000000000000" pitchFamily="2" charset="0"/>
                        </a:rPr>
                        <a:t>12,781</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highlight>
                            <a:srgbClr val="FFFF00"/>
                          </a:highlight>
                          <a:latin typeface="Roboto" panose="02000000000000000000" pitchFamily="2" charset="0"/>
                          <a:ea typeface="Roboto" panose="02000000000000000000" pitchFamily="2" charset="0"/>
                          <a:cs typeface="Roboto" panose="02000000000000000000" pitchFamily="2" charset="0"/>
                        </a:rPr>
                        <a:t>1,599</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highlight>
                            <a:srgbClr val="FFFF00"/>
                          </a:highlight>
                          <a:latin typeface="Roboto" panose="02000000000000000000" pitchFamily="2" charset="0"/>
                          <a:ea typeface="Roboto" panose="02000000000000000000" pitchFamily="2" charset="0"/>
                          <a:cs typeface="Roboto" panose="02000000000000000000" pitchFamily="2" charset="0"/>
                        </a:rPr>
                        <a:t>14,380</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275818647"/>
                  </a:ext>
                </a:extLst>
              </a:tr>
              <a:tr h="483587">
                <a:tc>
                  <a:txBody>
                    <a:bodyPr/>
                    <a:lstStyle/>
                    <a:p>
                      <a:pPr algn="l"/>
                      <a:r>
                        <a:rPr lang="en-NZ" sz="1200" b="1" cap="all">
                          <a:solidFill>
                            <a:schemeClr val="tx1"/>
                          </a:solidFill>
                          <a:effectLst/>
                          <a:latin typeface="Roboto" panose="02000000000000000000" pitchFamily="2" charset="0"/>
                          <a:ea typeface="Roboto" panose="02000000000000000000" pitchFamily="2" charset="0"/>
                          <a:cs typeface="Roboto" panose="02000000000000000000" pitchFamily="2" charset="0"/>
                        </a:rPr>
                        <a:t>WELLINGTON</a:t>
                      </a:r>
                    </a:p>
                  </a:txBody>
                  <a:tcPr marL="20154" marR="20154" marT="20154" marB="20154"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EFEFE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15,695</a:t>
                      </a:r>
                    </a:p>
                  </a:txBody>
                  <a:tcPr marL="30231" marR="30231" marT="30231" marB="30231" anchor="ctr">
                    <a:lnL w="9525" cap="flat" cmpd="sng" algn="ctr">
                      <a:solidFill>
                        <a:srgbClr val="E2E2E2"/>
                      </a:solidFill>
                      <a:prstDash val="solid"/>
                      <a:round/>
                      <a:headEnd type="none" w="med" len="med"/>
                      <a:tailEnd type="none" w="med" len="med"/>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2,830</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17,413</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1,112</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18,525</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3033018381"/>
                  </a:ext>
                </a:extLst>
              </a:tr>
              <a:tr h="296992">
                <a:tc>
                  <a:txBody>
                    <a:bodyPr/>
                    <a:lstStyle/>
                    <a:p>
                      <a:endParaRPr lang="en-NZ" sz="105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30231" marR="30231" marT="30231" marB="30231" anchor="ctr">
                    <a:lnL>
                      <a:noFill/>
                    </a:lnL>
                    <a:lnR>
                      <a:noFill/>
                    </a:lnR>
                    <a:lnT w="9525" cap="flat" cmpd="sng" algn="ctr">
                      <a:solidFill>
                        <a:srgbClr val="E2E2E2"/>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114,719</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28,234</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130,794</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12,159</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r"/>
                      <a:r>
                        <a:rPr lang="en-NZ" sz="1200">
                          <a:solidFill>
                            <a:schemeClr val="tx1"/>
                          </a:solidFill>
                          <a:effectLst/>
                          <a:latin typeface="Roboto" panose="02000000000000000000" pitchFamily="2" charset="0"/>
                          <a:ea typeface="Roboto" panose="02000000000000000000" pitchFamily="2" charset="0"/>
                          <a:cs typeface="Roboto" panose="02000000000000000000" pitchFamily="2" charset="0"/>
                        </a:rPr>
                        <a:t>142,953</a:t>
                      </a:r>
                    </a:p>
                  </a:txBody>
                  <a:tcPr marL="30231" marR="30231" marT="30231" marB="30231" anchor="ctr">
                    <a:lnL>
                      <a:noFill/>
                    </a:lnL>
                    <a:lnR>
                      <a:noFill/>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3947628748"/>
                  </a:ext>
                </a:extLst>
              </a:tr>
            </a:tbl>
          </a:graphicData>
        </a:graphic>
      </p:graphicFrame>
      <p:sp>
        <p:nvSpPr>
          <p:cNvPr id="3" name="Rectangle 1">
            <a:extLst>
              <a:ext uri="{FF2B5EF4-FFF2-40B4-BE49-F238E27FC236}">
                <a16:creationId xmlns:a16="http://schemas.microsoft.com/office/drawing/2014/main" id="{8373E456-E4F2-F326-721A-0495DC2F0F39}"/>
              </a:ext>
            </a:extLst>
          </p:cNvPr>
          <p:cNvSpPr>
            <a:spLocks noChangeArrowheads="1"/>
          </p:cNvSpPr>
          <p:nvPr/>
        </p:nvSpPr>
        <p:spPr bwMode="auto">
          <a:xfrm>
            <a:off x="1004078" y="2688834"/>
            <a:ext cx="5093326" cy="0"/>
          </a:xfrm>
          <a:prstGeom prst="rect">
            <a:avLst/>
          </a:prstGeom>
          <a:solidFill>
            <a:srgbClr val="F6F6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6" name="Graphic 5" descr="Group of people outline">
            <a:extLst>
              <a:ext uri="{FF2B5EF4-FFF2-40B4-BE49-F238E27FC236}">
                <a16:creationId xmlns:a16="http://schemas.microsoft.com/office/drawing/2014/main" id="{5164A513-A975-9318-D09A-49899AF9EB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9733" y="4125055"/>
            <a:ext cx="2252885" cy="2252885"/>
          </a:xfrm>
          <a:prstGeom prst="rect">
            <a:avLst/>
          </a:prstGeom>
        </p:spPr>
      </p:pic>
      <p:sp>
        <p:nvSpPr>
          <p:cNvPr id="4" name="TextBox 3">
            <a:extLst>
              <a:ext uri="{FF2B5EF4-FFF2-40B4-BE49-F238E27FC236}">
                <a16:creationId xmlns:a16="http://schemas.microsoft.com/office/drawing/2014/main" id="{C2A871CE-D6CF-D88C-E508-41257CB861D4}"/>
              </a:ext>
            </a:extLst>
          </p:cNvPr>
          <p:cNvSpPr txBox="1"/>
          <p:nvPr/>
        </p:nvSpPr>
        <p:spPr>
          <a:xfrm>
            <a:off x="770937" y="454694"/>
            <a:ext cx="5760640" cy="369332"/>
          </a:xfrm>
          <a:prstGeom prst="rect">
            <a:avLst/>
          </a:prstGeom>
          <a:noFill/>
        </p:spPr>
        <p:txBody>
          <a:bodyPr wrap="square" rtlCol="0">
            <a:spAutoFit/>
          </a:bodyPr>
          <a:lstStyle/>
          <a:p>
            <a:r>
              <a:rPr lang="en-NZ"/>
              <a:t>Regions - Membership Counts as of February 2024</a:t>
            </a:r>
          </a:p>
        </p:txBody>
      </p:sp>
    </p:spTree>
    <p:extLst>
      <p:ext uri="{BB962C8B-B14F-4D97-AF65-F5344CB8AC3E}">
        <p14:creationId xmlns:p14="http://schemas.microsoft.com/office/powerpoint/2010/main" val="352289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p:nvSpPr>
          <p:cNvPr id="3" name="Title 2"/>
          <p:cNvSpPr>
            <a:spLocks noGrp="1"/>
          </p:cNvSpPr>
          <p:nvPr>
            <p:ph type="title"/>
          </p:nvPr>
        </p:nvSpPr>
        <p:spPr>
          <a:xfrm>
            <a:off x="3689748" y="1844824"/>
            <a:ext cx="3224750" cy="3249131"/>
          </a:xfrm>
        </p:spPr>
        <p:txBody>
          <a:bodyPr vert="horz" lIns="91440" tIns="45720" rIns="91440" bIns="45720" rtlCol="0" anchor="b">
            <a:normAutofit/>
          </a:bodyPr>
          <a:lstStyle/>
          <a:p>
            <a:pPr>
              <a:lnSpc>
                <a:spcPct val="90000"/>
              </a:lnSpc>
            </a:pPr>
            <a:r>
              <a:rPr lang="en-US" sz="4600" b="0" kern="1200">
                <a:solidFill>
                  <a:schemeClr val="accent1"/>
                </a:solidFill>
                <a:effectLst>
                  <a:outerShdw blurRad="38100" dist="38100" dir="2700000" algn="tl">
                    <a:srgbClr val="000000">
                      <a:alpha val="43137"/>
                    </a:srgbClr>
                  </a:outerShdw>
                </a:effectLst>
                <a:latin typeface="+mj-lt"/>
                <a:ea typeface="+mj-ea"/>
                <a:cs typeface="+mj-cs"/>
              </a:rPr>
              <a:t>Member Counts Waikato District</a:t>
            </a:r>
            <a:br>
              <a:rPr lang="en-US" sz="4600" b="0" kern="1200">
                <a:solidFill>
                  <a:schemeClr val="accent1"/>
                </a:solidFill>
                <a:effectLst>
                  <a:outerShdw blurRad="38100" dist="38100" dir="2700000" algn="tl">
                    <a:srgbClr val="000000">
                      <a:alpha val="43137"/>
                    </a:srgbClr>
                  </a:outerShdw>
                </a:effectLst>
                <a:latin typeface="+mj-lt"/>
                <a:ea typeface="+mj-ea"/>
                <a:cs typeface="+mj-cs"/>
              </a:rPr>
            </a:br>
            <a:endParaRPr lang="en-US" sz="4600" b="0" kern="1200">
              <a:solidFill>
                <a:schemeClr val="accent1"/>
              </a:solidFill>
              <a:effectLst>
                <a:outerShdw blurRad="38100" dist="38100" dir="2700000" algn="tl">
                  <a:srgbClr val="000000">
                    <a:alpha val="43137"/>
                  </a:srgbClr>
                </a:outerShdw>
              </a:effectLst>
              <a:latin typeface="+mj-lt"/>
              <a:ea typeface="+mj-ea"/>
              <a:cs typeface="+mj-cs"/>
            </a:endParaRPr>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1270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pic>
        <p:nvPicPr>
          <p:cNvPr id="7" name="Graphic 6" descr="User">
            <a:extLst>
              <a:ext uri="{FF2B5EF4-FFF2-40B4-BE49-F238E27FC236}">
                <a16:creationId xmlns:a16="http://schemas.microsoft.com/office/drawing/2014/main" id="{B7DBB485-DB22-E471-DCE8-6443845BD3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453" y="2020850"/>
            <a:ext cx="2824269" cy="2824269"/>
          </a:xfrm>
          <a:prstGeom prst="rect">
            <a:avLst/>
          </a:prstGeom>
        </p:spPr>
      </p:pic>
    </p:spTree>
    <p:extLst>
      <p:ext uri="{BB962C8B-B14F-4D97-AF65-F5344CB8AC3E}">
        <p14:creationId xmlns:p14="http://schemas.microsoft.com/office/powerpoint/2010/main" val="19057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580A3-E329-22D1-D4EE-B0FB3EDED83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CB76D6-A6DE-45D3-4162-0D786F41CFAA}"/>
              </a:ext>
            </a:extLst>
          </p:cNvPr>
          <p:cNvSpPr>
            <a:spLocks noGrp="1"/>
          </p:cNvSpPr>
          <p:nvPr>
            <p:ph idx="1"/>
          </p:nvPr>
        </p:nvSpPr>
        <p:spPr>
          <a:xfrm>
            <a:off x="184684" y="980728"/>
            <a:ext cx="8507288" cy="3888432"/>
          </a:xfrm>
        </p:spPr>
        <p:txBody>
          <a:bodyPr>
            <a:normAutofit/>
          </a:bodyPr>
          <a:lstStyle/>
          <a:p>
            <a:pPr marL="109728" indent="0">
              <a:buNone/>
            </a:pPr>
            <a:r>
              <a:rPr lang="en-NZ" sz="320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Waikato Region Membership Figures </a:t>
            </a:r>
          </a:p>
          <a:p>
            <a:pPr marL="109728" indent="0">
              <a:buNone/>
            </a:pPr>
            <a:r>
              <a:rPr lang="en-NZ" sz="2400" i="1">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(as of 21/02/2024)</a:t>
            </a:r>
            <a:endParaRPr lang="en-NZ" sz="240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endParaRPr>
          </a:p>
          <a:p>
            <a:pPr marL="109728" indent="0">
              <a:buNone/>
            </a:pPr>
            <a:r>
              <a:rPr lang="en-NZ" sz="2400">
                <a:latin typeface="Roboto" panose="02000000000000000000" pitchFamily="2" charset="0"/>
                <a:ea typeface="Roboto" panose="02000000000000000000" pitchFamily="2" charset="0"/>
                <a:cs typeface="Roboto" panose="02000000000000000000" pitchFamily="2" charset="0"/>
              </a:rPr>
              <a:t>				</a:t>
            </a:r>
          </a:p>
          <a:p>
            <a:pPr marL="109728" indent="0">
              <a:buNone/>
            </a:pPr>
            <a:r>
              <a:rPr lang="en-NZ" sz="2400">
                <a:latin typeface="Roboto" panose="02000000000000000000" pitchFamily="2" charset="0"/>
                <a:ea typeface="Roboto" panose="02000000000000000000" pitchFamily="2" charset="0"/>
                <a:cs typeface="Roboto" panose="02000000000000000000" pitchFamily="2" charset="0"/>
              </a:rPr>
              <a:t>				</a:t>
            </a:r>
            <a:r>
              <a:rPr lang="en-NZ" sz="240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			 </a:t>
            </a:r>
            <a:r>
              <a:rPr lang="en-NZ" sz="2400" u="sng">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2023</a:t>
            </a:r>
            <a:r>
              <a:rPr lang="en-NZ" sz="240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				  </a:t>
            </a:r>
            <a:r>
              <a:rPr lang="en-NZ" sz="2400" u="sng">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2024</a:t>
            </a:r>
          </a:p>
          <a:p>
            <a:pPr marL="109728" indent="0">
              <a:buNone/>
            </a:pPr>
            <a:r>
              <a:rPr lang="en-NZ" sz="2400">
                <a:latin typeface="Roboto" panose="02000000000000000000" pitchFamily="2" charset="0"/>
                <a:ea typeface="Roboto" panose="02000000000000000000" pitchFamily="2" charset="0"/>
                <a:cs typeface="Roboto" panose="02000000000000000000" pitchFamily="2" charset="0"/>
              </a:rPr>
              <a:t>Women/Junior Girls:	  2,067 			  2,777</a:t>
            </a:r>
          </a:p>
          <a:p>
            <a:pPr marL="109728" indent="0">
              <a:buNone/>
            </a:pPr>
            <a:r>
              <a:rPr lang="en-NZ" sz="2400">
                <a:latin typeface="Roboto" panose="02000000000000000000" pitchFamily="2" charset="0"/>
                <a:ea typeface="Roboto" panose="02000000000000000000" pitchFamily="2" charset="0"/>
                <a:cs typeface="Roboto" panose="02000000000000000000" pitchFamily="2" charset="0"/>
              </a:rPr>
              <a:t>Men/Junior Boys: 		10,773			11,603</a:t>
            </a:r>
            <a:endParaRPr lang="en-NZ" sz="3200">
              <a:solidFill>
                <a:srgbClr val="FF0000"/>
              </a:solidFill>
              <a:latin typeface="Roboto" panose="02000000000000000000" pitchFamily="2" charset="0"/>
              <a:ea typeface="Roboto" panose="02000000000000000000" pitchFamily="2" charset="0"/>
              <a:cs typeface="Roboto" panose="02000000000000000000" pitchFamily="2" charset="0"/>
            </a:endParaRPr>
          </a:p>
          <a:p>
            <a:pPr marL="109728" indent="0">
              <a:buNone/>
            </a:pPr>
            <a:r>
              <a:rPr lang="en-NZ" sz="2400">
                <a:latin typeface="Roboto" panose="02000000000000000000" pitchFamily="2" charset="0"/>
                <a:ea typeface="Roboto" panose="02000000000000000000" pitchFamily="2" charset="0"/>
                <a:cs typeface="Roboto" panose="02000000000000000000" pitchFamily="2" charset="0"/>
              </a:rPr>
              <a:t>Total Members:			</a:t>
            </a:r>
            <a:r>
              <a:rPr lang="en-NZ" sz="2400" u="sng">
                <a:latin typeface="Roboto" panose="02000000000000000000" pitchFamily="2" charset="0"/>
                <a:ea typeface="Roboto" panose="02000000000000000000" pitchFamily="2" charset="0"/>
                <a:cs typeface="Roboto" panose="02000000000000000000" pitchFamily="2" charset="0"/>
              </a:rPr>
              <a:t>12,840</a:t>
            </a:r>
            <a:r>
              <a:rPr lang="en-NZ" sz="2400">
                <a:latin typeface="Roboto" panose="02000000000000000000" pitchFamily="2" charset="0"/>
                <a:ea typeface="Roboto" panose="02000000000000000000" pitchFamily="2" charset="0"/>
                <a:cs typeface="Roboto" panose="02000000000000000000" pitchFamily="2" charset="0"/>
              </a:rPr>
              <a:t>			</a:t>
            </a:r>
            <a:r>
              <a:rPr lang="en-NZ" sz="2400" u="sng">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14,380</a:t>
            </a:r>
            <a:r>
              <a:rPr lang="en-NZ" sz="240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  (+12%)</a:t>
            </a:r>
            <a:r>
              <a:rPr lang="en-NZ" sz="2400">
                <a:latin typeface="Roboto" panose="02000000000000000000" pitchFamily="2" charset="0"/>
                <a:ea typeface="Roboto" panose="02000000000000000000" pitchFamily="2" charset="0"/>
                <a:cs typeface="Roboto" panose="02000000000000000000" pitchFamily="2" charset="0"/>
              </a:rPr>
              <a:t>	</a:t>
            </a:r>
            <a:endParaRPr lang="en-NZ" sz="2400">
              <a:solidFill>
                <a:srgbClr val="FF0000"/>
              </a:solidFill>
              <a:latin typeface="Roboto" panose="02000000000000000000" pitchFamily="2" charset="0"/>
              <a:ea typeface="Roboto" panose="02000000000000000000" pitchFamily="2" charset="0"/>
              <a:cs typeface="Roboto" panose="02000000000000000000" pitchFamily="2" charset="0"/>
            </a:endParaRPr>
          </a:p>
          <a:p>
            <a:pPr marL="109728" indent="0">
              <a:buNone/>
            </a:pPr>
            <a:endParaRPr lang="en-NZ"/>
          </a:p>
        </p:txBody>
      </p:sp>
    </p:spTree>
    <p:extLst>
      <p:ext uri="{BB962C8B-B14F-4D97-AF65-F5344CB8AC3E}">
        <p14:creationId xmlns:p14="http://schemas.microsoft.com/office/powerpoint/2010/main" val="2037603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FD3DB9-13F7-2838-57FC-82A731E53FD6}"/>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371D10AD-DAE5-7917-48CD-22A42EC5C9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5602ED67-22FD-106E-AFF1-D1FA24C469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B52D224-9F28-5808-FBD6-ABF4E06354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80C3FD8-E57D-080A-AEE8-F47193FD6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5" name="Rectangle 25">
              <a:extLst>
                <a:ext uri="{FF2B5EF4-FFF2-40B4-BE49-F238E27FC236}">
                  <a16:creationId xmlns:a16="http://schemas.microsoft.com/office/drawing/2014/main" id="{E0655358-DAC1-EC1F-7FC5-D6787FE8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6" name="Isosceles Triangle 15">
              <a:extLst>
                <a:ext uri="{FF2B5EF4-FFF2-40B4-BE49-F238E27FC236}">
                  <a16:creationId xmlns:a16="http://schemas.microsoft.com/office/drawing/2014/main" id="{E6E7ECAB-9ADC-0639-821D-73668C68C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7" name="Rectangle 27">
              <a:extLst>
                <a:ext uri="{FF2B5EF4-FFF2-40B4-BE49-F238E27FC236}">
                  <a16:creationId xmlns:a16="http://schemas.microsoft.com/office/drawing/2014/main" id="{8EE588C2-B5D8-D06E-25D5-25C059210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8" name="Rectangle 28">
              <a:extLst>
                <a:ext uri="{FF2B5EF4-FFF2-40B4-BE49-F238E27FC236}">
                  <a16:creationId xmlns:a16="http://schemas.microsoft.com/office/drawing/2014/main" id="{E250C8A5-898A-4A6D-782B-F21807BC35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9" name="Rectangle 29">
              <a:extLst>
                <a:ext uri="{FF2B5EF4-FFF2-40B4-BE49-F238E27FC236}">
                  <a16:creationId xmlns:a16="http://schemas.microsoft.com/office/drawing/2014/main" id="{A6B8CA84-E982-8968-4E4D-CE9335B02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0" name="Isosceles Triangle 19">
              <a:extLst>
                <a:ext uri="{FF2B5EF4-FFF2-40B4-BE49-F238E27FC236}">
                  <a16:creationId xmlns:a16="http://schemas.microsoft.com/office/drawing/2014/main" id="{1A65F790-0CC2-823E-02D2-32907C0CA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1" name="Isosceles Triangle 20">
              <a:extLst>
                <a:ext uri="{FF2B5EF4-FFF2-40B4-BE49-F238E27FC236}">
                  <a16:creationId xmlns:a16="http://schemas.microsoft.com/office/drawing/2014/main" id="{47DFD9EF-B516-6846-BCB0-8F289D27D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pic>
        <p:nvPicPr>
          <p:cNvPr id="7" name="Picture 6" descr="Hand holding a pen shading number on a sheet">
            <a:extLst>
              <a:ext uri="{FF2B5EF4-FFF2-40B4-BE49-F238E27FC236}">
                <a16:creationId xmlns:a16="http://schemas.microsoft.com/office/drawing/2014/main" id="{7F7DE390-F604-F765-75AF-9015B2DCF964}"/>
              </a:ext>
            </a:extLst>
          </p:cNvPr>
          <p:cNvPicPr>
            <a:picLocks noChangeAspect="1"/>
          </p:cNvPicPr>
          <p:nvPr/>
        </p:nvPicPr>
        <p:blipFill rotWithShape="1">
          <a:blip r:embed="rId2"/>
          <a:srcRect l="54754" r="5863"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 name="Title 1">
            <a:extLst>
              <a:ext uri="{FF2B5EF4-FFF2-40B4-BE49-F238E27FC236}">
                <a16:creationId xmlns:a16="http://schemas.microsoft.com/office/drawing/2014/main" id="{ACF7AA64-66D1-3525-97E9-FC52538E8151}"/>
              </a:ext>
            </a:extLst>
          </p:cNvPr>
          <p:cNvSpPr txBox="1">
            <a:spLocks/>
          </p:cNvSpPr>
          <p:nvPr/>
        </p:nvSpPr>
        <p:spPr>
          <a:xfrm>
            <a:off x="3504761" y="1124744"/>
            <a:ext cx="3695441" cy="3682720"/>
          </a:xfrm>
          <a:prstGeom prst="rect">
            <a:avLst/>
          </a:prstGeom>
        </p:spPr>
        <p:txBody>
          <a:bodyPr vert="horz" lIns="91440" tIns="45720" rIns="91440" bIns="45720" rtlCol="0" anchor="b">
            <a:normAutofit fontScale="775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defTabSz="457200">
              <a:lnSpc>
                <a:spcPct val="170000"/>
              </a:lnSpc>
              <a:spcAft>
                <a:spcPts val="600"/>
              </a:spcAft>
            </a:pPr>
            <a:r>
              <a:rPr lang="en-US" sz="4600" b="0">
                <a:solidFill>
                  <a:schemeClr val="accent1"/>
                </a:solidFill>
                <a:effectLst>
                  <a:outerShdw blurRad="38100" dist="38100" dir="2700000" algn="tl">
                    <a:srgbClr val="000000">
                      <a:alpha val="43137"/>
                    </a:srgbClr>
                  </a:outerShdw>
                </a:effectLst>
              </a:rPr>
              <a:t>Membership Counts</a:t>
            </a:r>
          </a:p>
          <a:p>
            <a:pPr algn="r" defTabSz="457200">
              <a:lnSpc>
                <a:spcPct val="170000"/>
              </a:lnSpc>
              <a:spcAft>
                <a:spcPts val="600"/>
              </a:spcAft>
            </a:pPr>
            <a:r>
              <a:rPr lang="en-US" sz="4600" b="0">
                <a:solidFill>
                  <a:schemeClr val="accent1"/>
                </a:solidFill>
                <a:effectLst>
                  <a:outerShdw blurRad="38100" dist="38100" dir="2700000" algn="tl">
                    <a:srgbClr val="000000">
                      <a:alpha val="43137"/>
                    </a:srgbClr>
                  </a:outerShdw>
                </a:effectLst>
              </a:rPr>
              <a:t>By Club </a:t>
            </a:r>
          </a:p>
          <a:p>
            <a:pPr algn="r" defTabSz="457200">
              <a:lnSpc>
                <a:spcPct val="170000"/>
              </a:lnSpc>
              <a:spcAft>
                <a:spcPts val="600"/>
              </a:spcAft>
            </a:pPr>
            <a:r>
              <a:rPr lang="en-US" sz="4600" b="0">
                <a:solidFill>
                  <a:schemeClr val="accent1"/>
                </a:solidFill>
                <a:effectLst>
                  <a:outerShdw blurRad="38100" dist="38100" dir="2700000" algn="tl">
                    <a:srgbClr val="000000">
                      <a:alpha val="43137"/>
                    </a:srgbClr>
                  </a:outerShdw>
                </a:effectLst>
              </a:rPr>
              <a:t>Waikato District</a:t>
            </a:r>
          </a:p>
        </p:txBody>
      </p:sp>
    </p:spTree>
    <p:extLst>
      <p:ext uri="{BB962C8B-B14F-4D97-AF65-F5344CB8AC3E}">
        <p14:creationId xmlns:p14="http://schemas.microsoft.com/office/powerpoint/2010/main" val="3286396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6285145-0DE8-0CE8-D581-6769FC20912C}"/>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0565C35A-C6FA-4269-822E-6DB5B9C488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9" name="Straight Connector 18">
              <a:extLst>
                <a:ext uri="{FF2B5EF4-FFF2-40B4-BE49-F238E27FC236}">
                  <a16:creationId xmlns:a16="http://schemas.microsoft.com/office/drawing/2014/main" id="{F8BBEF76-F066-4551-8A87-AAFD9969E5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7E701E2-9884-4313-A922-224D075A7C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32C9DF5B-371A-4170-9F46-B6EE7EF02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2" name="Rectangle 25">
              <a:extLst>
                <a:ext uri="{FF2B5EF4-FFF2-40B4-BE49-F238E27FC236}">
                  <a16:creationId xmlns:a16="http://schemas.microsoft.com/office/drawing/2014/main" id="{00EAEF78-4C36-4EC9-855A-C27427C36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3" name="Isosceles Triangle 22">
              <a:extLst>
                <a:ext uri="{FF2B5EF4-FFF2-40B4-BE49-F238E27FC236}">
                  <a16:creationId xmlns:a16="http://schemas.microsoft.com/office/drawing/2014/main" id="{5E397A22-38A0-4816-926B-740F8E189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4" name="Rectangle 27">
              <a:extLst>
                <a:ext uri="{FF2B5EF4-FFF2-40B4-BE49-F238E27FC236}">
                  <a16:creationId xmlns:a16="http://schemas.microsoft.com/office/drawing/2014/main" id="{A4756C8A-87DB-494D-999F-E6C0EB0BD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5" name="Rectangle 28">
              <a:extLst>
                <a:ext uri="{FF2B5EF4-FFF2-40B4-BE49-F238E27FC236}">
                  <a16:creationId xmlns:a16="http://schemas.microsoft.com/office/drawing/2014/main" id="{FB60A164-1613-43A9-A23E-870E89DD9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6" name="Rectangle 29">
              <a:extLst>
                <a:ext uri="{FF2B5EF4-FFF2-40B4-BE49-F238E27FC236}">
                  <a16:creationId xmlns:a16="http://schemas.microsoft.com/office/drawing/2014/main" id="{CA0CF5DE-8A99-4138-A0F0-C84DA0C7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7" name="Isosceles Triangle 26">
              <a:extLst>
                <a:ext uri="{FF2B5EF4-FFF2-40B4-BE49-F238E27FC236}">
                  <a16:creationId xmlns:a16="http://schemas.microsoft.com/office/drawing/2014/main" id="{B41D911B-1F2A-43C3-BDE4-77A1F3D85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8" name="Isosceles Triangle 27">
              <a:extLst>
                <a:ext uri="{FF2B5EF4-FFF2-40B4-BE49-F238E27FC236}">
                  <a16:creationId xmlns:a16="http://schemas.microsoft.com/office/drawing/2014/main" id="{A429A86E-CFC2-4521-9A58-DF4BF96D9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useBgFill="1">
        <p:nvSpPr>
          <p:cNvPr id="30" name="Rectangle 29">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3" name="Straight Connector 32">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5"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6" name="Isosceles Triangle 35">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7"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8"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9"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40" name="Isosceles Triangle 39">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41" name="Isosceles Triangle 40">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p:nvSpPr>
          <p:cNvPr id="43" name="Rectangle 42">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Calculator with solid fill">
            <a:extLst>
              <a:ext uri="{FF2B5EF4-FFF2-40B4-BE49-F238E27FC236}">
                <a16:creationId xmlns:a16="http://schemas.microsoft.com/office/drawing/2014/main" id="{B1CE6FC6-A64C-D513-4956-DBFCD8FE44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9316" y="2181645"/>
            <a:ext cx="2423001" cy="2423001"/>
          </a:xfrm>
          <a:prstGeom prst="rect">
            <a:avLst/>
          </a:prstGeom>
        </p:spPr>
      </p:pic>
      <p:graphicFrame>
        <p:nvGraphicFramePr>
          <p:cNvPr id="2" name="Table 1">
            <a:extLst>
              <a:ext uri="{FF2B5EF4-FFF2-40B4-BE49-F238E27FC236}">
                <a16:creationId xmlns:a16="http://schemas.microsoft.com/office/drawing/2014/main" id="{8CB530C5-98CA-4AED-255B-1A661DAD80EB}"/>
              </a:ext>
            </a:extLst>
          </p:cNvPr>
          <p:cNvGraphicFramePr>
            <a:graphicFrameLocks noGrp="1"/>
          </p:cNvGraphicFramePr>
          <p:nvPr>
            <p:extLst>
              <p:ext uri="{D42A27DB-BD31-4B8C-83A1-F6EECF244321}">
                <p14:modId xmlns:p14="http://schemas.microsoft.com/office/powerpoint/2010/main" val="451810947"/>
              </p:ext>
            </p:extLst>
          </p:nvPr>
        </p:nvGraphicFramePr>
        <p:xfrm>
          <a:off x="141402" y="169681"/>
          <a:ext cx="6742326" cy="6551640"/>
        </p:xfrm>
        <a:graphic>
          <a:graphicData uri="http://schemas.openxmlformats.org/drawingml/2006/table">
            <a:tbl>
              <a:tblPr>
                <a:tableStyleId>{5C22544A-7EE6-4342-B048-85BDC9FD1C3A}</a:tableStyleId>
              </a:tblPr>
              <a:tblGrid>
                <a:gridCol w="1225245">
                  <a:extLst>
                    <a:ext uri="{9D8B030D-6E8A-4147-A177-3AD203B41FA5}">
                      <a16:colId xmlns:a16="http://schemas.microsoft.com/office/drawing/2014/main" val="346827539"/>
                    </a:ext>
                  </a:extLst>
                </a:gridCol>
                <a:gridCol w="668315">
                  <a:extLst>
                    <a:ext uri="{9D8B030D-6E8A-4147-A177-3AD203B41FA5}">
                      <a16:colId xmlns:a16="http://schemas.microsoft.com/office/drawing/2014/main" val="1658328141"/>
                    </a:ext>
                  </a:extLst>
                </a:gridCol>
                <a:gridCol w="668315">
                  <a:extLst>
                    <a:ext uri="{9D8B030D-6E8A-4147-A177-3AD203B41FA5}">
                      <a16:colId xmlns:a16="http://schemas.microsoft.com/office/drawing/2014/main" val="2677017306"/>
                    </a:ext>
                  </a:extLst>
                </a:gridCol>
                <a:gridCol w="668315">
                  <a:extLst>
                    <a:ext uri="{9D8B030D-6E8A-4147-A177-3AD203B41FA5}">
                      <a16:colId xmlns:a16="http://schemas.microsoft.com/office/drawing/2014/main" val="2112692514"/>
                    </a:ext>
                  </a:extLst>
                </a:gridCol>
                <a:gridCol w="793626">
                  <a:extLst>
                    <a:ext uri="{9D8B030D-6E8A-4147-A177-3AD203B41FA5}">
                      <a16:colId xmlns:a16="http://schemas.microsoft.com/office/drawing/2014/main" val="1475951767"/>
                    </a:ext>
                  </a:extLst>
                </a:gridCol>
                <a:gridCol w="863241">
                  <a:extLst>
                    <a:ext uri="{9D8B030D-6E8A-4147-A177-3AD203B41FA5}">
                      <a16:colId xmlns:a16="http://schemas.microsoft.com/office/drawing/2014/main" val="3371168103"/>
                    </a:ext>
                  </a:extLst>
                </a:gridCol>
                <a:gridCol w="866720">
                  <a:extLst>
                    <a:ext uri="{9D8B030D-6E8A-4147-A177-3AD203B41FA5}">
                      <a16:colId xmlns:a16="http://schemas.microsoft.com/office/drawing/2014/main" val="1695602204"/>
                    </a:ext>
                  </a:extLst>
                </a:gridCol>
                <a:gridCol w="988549">
                  <a:extLst>
                    <a:ext uri="{9D8B030D-6E8A-4147-A177-3AD203B41FA5}">
                      <a16:colId xmlns:a16="http://schemas.microsoft.com/office/drawing/2014/main" val="2943685125"/>
                    </a:ext>
                  </a:extLst>
                </a:gridCol>
              </a:tblGrid>
              <a:tr h="291184">
                <a:tc>
                  <a:txBody>
                    <a:bodyPr/>
                    <a:lstStyle/>
                    <a:p>
                      <a:pPr algn="r" fontAlgn="ctr"/>
                      <a:r>
                        <a:rPr lang="en-NZ" sz="900" u="none" strike="noStrike">
                          <a:effectLst/>
                        </a:rPr>
                        <a:t>CLUB ID</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MALE</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FEMALE</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JR BOY</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JR GIRL</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TOTAL HC</a:t>
                      </a:r>
                      <a:endParaRPr lang="en-NZ" sz="900" b="1"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SECONDARY</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TOTAL MEMBERS</a:t>
                      </a:r>
                      <a:endParaRPr lang="en-NZ" sz="900" b="1" i="0" u="none" strike="noStrike">
                        <a:solidFill>
                          <a:srgbClr val="444444"/>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1940846757"/>
                  </a:ext>
                </a:extLst>
              </a:tr>
              <a:tr h="145592">
                <a:tc>
                  <a:txBody>
                    <a:bodyPr/>
                    <a:lstStyle/>
                    <a:p>
                      <a:pPr algn="r" fontAlgn="ctr"/>
                      <a:r>
                        <a:rPr lang="en-NZ" sz="900" u="none" strike="noStrike">
                          <a:effectLst/>
                        </a:rPr>
                        <a:t>CAMBRIDGE</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410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123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71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606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27</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633</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2851513542"/>
                  </a:ext>
                </a:extLst>
              </a:tr>
              <a:tr h="145592">
                <a:tc>
                  <a:txBody>
                    <a:bodyPr/>
                    <a:lstStyle/>
                    <a:p>
                      <a:pPr algn="r" fontAlgn="ctr"/>
                      <a:r>
                        <a:rPr lang="en-NZ" sz="900" u="none" strike="noStrike">
                          <a:effectLst/>
                        </a:rPr>
                        <a:t>COROMANDEL</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100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134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168</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2798640774"/>
                  </a:ext>
                </a:extLst>
              </a:tr>
              <a:tr h="145592">
                <a:tc>
                  <a:txBody>
                    <a:bodyPr/>
                    <a:lstStyle/>
                    <a:p>
                      <a:pPr algn="r" fontAlgn="ctr"/>
                      <a:r>
                        <a:rPr lang="en-NZ" sz="900" u="none" strike="noStrike">
                          <a:effectLst/>
                        </a:rPr>
                        <a:t>FUTURES WAIKATO</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dirty="0">
                          <a:effectLst/>
                        </a:rPr>
                        <a:t>0</a:t>
                      </a:r>
                      <a:endParaRPr lang="en-NZ" sz="900" b="0" i="0" u="none" strike="noStrike" dirty="0">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dirty="0">
                          <a:effectLst/>
                        </a:rPr>
                        <a:t>385</a:t>
                      </a:r>
                      <a:endParaRPr lang="en-NZ" sz="900" b="0" i="0" u="none" strike="noStrike" dirty="0">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dirty="0">
                          <a:effectLst/>
                        </a:rPr>
                        <a:t>429</a:t>
                      </a:r>
                      <a:endParaRPr lang="en-NZ" sz="900" b="0" i="0" u="none" strike="noStrike" dirty="0">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dirty="0">
                          <a:effectLst/>
                        </a:rPr>
                        <a:t>0</a:t>
                      </a:r>
                      <a:endParaRPr lang="en-NZ" sz="900" b="0" i="0" u="none" strike="noStrike" dirty="0">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429</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3687398258"/>
                  </a:ext>
                </a:extLst>
              </a:tr>
              <a:tr h="145592">
                <a:tc>
                  <a:txBody>
                    <a:bodyPr/>
                    <a:lstStyle/>
                    <a:p>
                      <a:pPr algn="r" fontAlgn="ctr"/>
                      <a:r>
                        <a:rPr lang="en-NZ" sz="900" u="none" strike="noStrike">
                          <a:effectLst/>
                        </a:rPr>
                        <a:t>HAMILTON</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602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156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760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226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986</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797874846"/>
                  </a:ext>
                </a:extLst>
              </a:tr>
              <a:tr h="145592">
                <a:tc>
                  <a:txBody>
                    <a:bodyPr/>
                    <a:lstStyle/>
                    <a:p>
                      <a:pPr algn="r" fontAlgn="ctr"/>
                      <a:r>
                        <a:rPr lang="en-NZ" sz="900" u="none" strike="noStrike">
                          <a:effectLst/>
                        </a:rPr>
                        <a:t>HAURAKI</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299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383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17</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400</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2364545760"/>
                  </a:ext>
                </a:extLst>
              </a:tr>
              <a:tr h="145592">
                <a:tc>
                  <a:txBody>
                    <a:bodyPr/>
                    <a:lstStyle/>
                    <a:p>
                      <a:pPr algn="r" fontAlgn="ctr"/>
                      <a:r>
                        <a:rPr lang="en-NZ" sz="900" u="none" strike="noStrike">
                          <a:effectLst/>
                        </a:rPr>
                        <a:t>HORSHAM DOWNS</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382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461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73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534</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1154036157"/>
                  </a:ext>
                </a:extLst>
              </a:tr>
              <a:tr h="145592">
                <a:tc>
                  <a:txBody>
                    <a:bodyPr/>
                    <a:lstStyle/>
                    <a:p>
                      <a:pPr algn="r" fontAlgn="ctr"/>
                      <a:r>
                        <a:rPr lang="en-NZ" sz="900" u="none" strike="noStrike">
                          <a:effectLst/>
                        </a:rPr>
                        <a:t>HUKANUI</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297</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379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409</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2945195062"/>
                  </a:ext>
                </a:extLst>
              </a:tr>
              <a:tr h="145592">
                <a:tc>
                  <a:txBody>
                    <a:bodyPr/>
                    <a:lstStyle/>
                    <a:p>
                      <a:pPr algn="r" fontAlgn="ctr"/>
                      <a:r>
                        <a:rPr lang="en-NZ" sz="900" u="none" strike="noStrike">
                          <a:effectLst/>
                        </a:rPr>
                        <a:t>HUNTLY</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157</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181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212</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2913791040"/>
                  </a:ext>
                </a:extLst>
              </a:tr>
              <a:tr h="145592">
                <a:tc>
                  <a:txBody>
                    <a:bodyPr/>
                    <a:lstStyle/>
                    <a:p>
                      <a:pPr algn="r" fontAlgn="ctr"/>
                      <a:r>
                        <a:rPr lang="en-NZ" sz="900" u="none" strike="noStrike">
                          <a:effectLst/>
                        </a:rPr>
                        <a:t>KAWHIA</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60</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3830035048"/>
                  </a:ext>
                </a:extLst>
              </a:tr>
              <a:tr h="145592">
                <a:tc>
                  <a:txBody>
                    <a:bodyPr/>
                    <a:lstStyle/>
                    <a:p>
                      <a:pPr algn="r" fontAlgn="ctr"/>
                      <a:r>
                        <a:rPr lang="en-NZ" sz="900" u="none" strike="noStrike">
                          <a:effectLst/>
                        </a:rPr>
                        <a:t>LAKES RESORT</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77</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125</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1336480058"/>
                  </a:ext>
                </a:extLst>
              </a:tr>
              <a:tr h="145592">
                <a:tc>
                  <a:txBody>
                    <a:bodyPr/>
                    <a:lstStyle/>
                    <a:p>
                      <a:pPr algn="r" fontAlgn="ctr"/>
                      <a:r>
                        <a:rPr lang="en-NZ" sz="900" u="none" strike="noStrike">
                          <a:effectLst/>
                        </a:rPr>
                        <a:t>MANGAKINO</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72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88</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1480343314"/>
                  </a:ext>
                </a:extLst>
              </a:tr>
              <a:tr h="145592">
                <a:tc>
                  <a:txBody>
                    <a:bodyPr/>
                    <a:lstStyle/>
                    <a:p>
                      <a:pPr algn="r" fontAlgn="ctr"/>
                      <a:r>
                        <a:rPr lang="en-NZ" sz="900" u="none" strike="noStrike">
                          <a:effectLst/>
                        </a:rPr>
                        <a:t>MATAMATA</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193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271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291</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879928518"/>
                  </a:ext>
                </a:extLst>
              </a:tr>
              <a:tr h="145592">
                <a:tc>
                  <a:txBody>
                    <a:bodyPr/>
                    <a:lstStyle/>
                    <a:p>
                      <a:pPr algn="r" fontAlgn="ctr"/>
                      <a:r>
                        <a:rPr lang="en-NZ" sz="900" u="none" strike="noStrike">
                          <a:effectLst/>
                        </a:rPr>
                        <a:t>MERCURY BAY</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297</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116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17</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431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473</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1883637703"/>
                  </a:ext>
                </a:extLst>
              </a:tr>
              <a:tr h="145592">
                <a:tc>
                  <a:txBody>
                    <a:bodyPr/>
                    <a:lstStyle/>
                    <a:p>
                      <a:pPr algn="r" fontAlgn="ctr"/>
                      <a:r>
                        <a:rPr lang="en-NZ" sz="900" u="none" strike="noStrike">
                          <a:effectLst/>
                        </a:rPr>
                        <a:t>MORRINSVILLE</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305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57</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383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433</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3857360044"/>
                  </a:ext>
                </a:extLst>
              </a:tr>
              <a:tr h="145592">
                <a:tc>
                  <a:txBody>
                    <a:bodyPr/>
                    <a:lstStyle/>
                    <a:p>
                      <a:pPr algn="r" fontAlgn="ctr"/>
                      <a:r>
                        <a:rPr lang="en-NZ" sz="900" u="none" strike="noStrike">
                          <a:effectLst/>
                        </a:rPr>
                        <a:t>NGAHINEPOURI</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249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73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342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380</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3510452696"/>
                  </a:ext>
                </a:extLst>
              </a:tr>
              <a:tr h="145592">
                <a:tc>
                  <a:txBody>
                    <a:bodyPr/>
                    <a:lstStyle/>
                    <a:p>
                      <a:pPr algn="r" fontAlgn="ctr"/>
                      <a:r>
                        <a:rPr lang="en-NZ" sz="900" u="none" strike="noStrike">
                          <a:effectLst/>
                        </a:rPr>
                        <a:t>NGARUAWAHIA</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589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129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722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104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826</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3189210061"/>
                  </a:ext>
                </a:extLst>
              </a:tr>
              <a:tr h="145592">
                <a:tc>
                  <a:txBody>
                    <a:bodyPr/>
                    <a:lstStyle/>
                    <a:p>
                      <a:pPr algn="r" fontAlgn="ctr"/>
                      <a:r>
                        <a:rPr lang="en-NZ" sz="900" u="none" strike="noStrike">
                          <a:effectLst/>
                        </a:rPr>
                        <a:t>OKOROIRE</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41</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2720245852"/>
                  </a:ext>
                </a:extLst>
              </a:tr>
              <a:tr h="145592">
                <a:tc>
                  <a:txBody>
                    <a:bodyPr/>
                    <a:lstStyle/>
                    <a:p>
                      <a:pPr algn="r" fontAlgn="ctr"/>
                      <a:r>
                        <a:rPr lang="en-NZ" sz="900" u="none" strike="noStrike">
                          <a:effectLst/>
                        </a:rPr>
                        <a:t>PAEROA</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168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224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228</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780450475"/>
                  </a:ext>
                </a:extLst>
              </a:tr>
              <a:tr h="145592">
                <a:tc>
                  <a:txBody>
                    <a:bodyPr/>
                    <a:lstStyle/>
                    <a:p>
                      <a:pPr algn="r" fontAlgn="ctr"/>
                      <a:r>
                        <a:rPr lang="en-NZ" sz="900" u="none" strike="noStrike">
                          <a:effectLst/>
                        </a:rPr>
                        <a:t>PAUANUI</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126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236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304</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893745338"/>
                  </a:ext>
                </a:extLst>
              </a:tr>
              <a:tr h="145592">
                <a:tc>
                  <a:txBody>
                    <a:bodyPr/>
                    <a:lstStyle/>
                    <a:p>
                      <a:pPr algn="r" fontAlgn="ctr"/>
                      <a:r>
                        <a:rPr lang="en-NZ" sz="900" u="none" strike="noStrike">
                          <a:effectLst/>
                        </a:rPr>
                        <a:t>PIOPIO ARIA</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82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114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124</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3172668156"/>
                  </a:ext>
                </a:extLst>
              </a:tr>
              <a:tr h="145592">
                <a:tc>
                  <a:txBody>
                    <a:bodyPr/>
                    <a:lstStyle/>
                    <a:p>
                      <a:pPr algn="r" fontAlgn="ctr"/>
                      <a:r>
                        <a:rPr lang="en-NZ" sz="900" u="none" strike="noStrike">
                          <a:effectLst/>
                        </a:rPr>
                        <a:t>PIRONGIA</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184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241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254</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537630131"/>
                  </a:ext>
                </a:extLst>
              </a:tr>
              <a:tr h="145592">
                <a:tc>
                  <a:txBody>
                    <a:bodyPr/>
                    <a:lstStyle/>
                    <a:p>
                      <a:pPr algn="r" fontAlgn="ctr"/>
                      <a:r>
                        <a:rPr lang="en-NZ" sz="900" u="none" strike="noStrike">
                          <a:effectLst/>
                        </a:rPr>
                        <a:t>PURANGI</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102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136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178</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3438928633"/>
                  </a:ext>
                </a:extLst>
              </a:tr>
              <a:tr h="145592">
                <a:tc>
                  <a:txBody>
                    <a:bodyPr/>
                    <a:lstStyle/>
                    <a:p>
                      <a:pPr algn="r" fontAlgn="ctr"/>
                      <a:r>
                        <a:rPr lang="en-NZ" sz="900" u="none" strike="noStrike">
                          <a:effectLst/>
                        </a:rPr>
                        <a:t>PUTARURU</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125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154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157</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1069726522"/>
                  </a:ext>
                </a:extLst>
              </a:tr>
              <a:tr h="145592">
                <a:tc>
                  <a:txBody>
                    <a:bodyPr/>
                    <a:lstStyle/>
                    <a:p>
                      <a:pPr algn="r" fontAlgn="ctr"/>
                      <a:r>
                        <a:rPr lang="en-NZ" sz="900" u="none" strike="noStrike">
                          <a:effectLst/>
                        </a:rPr>
                        <a:t>RAGLAN</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191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242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267</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2706106814"/>
                  </a:ext>
                </a:extLst>
              </a:tr>
              <a:tr h="145592">
                <a:tc>
                  <a:txBody>
                    <a:bodyPr/>
                    <a:lstStyle/>
                    <a:p>
                      <a:pPr algn="r" fontAlgn="ctr"/>
                      <a:r>
                        <a:rPr lang="en-NZ" sz="900" u="none" strike="noStrike">
                          <a:effectLst/>
                        </a:rPr>
                        <a:t>ST. ALEXANDER</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142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183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17</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200</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2652401677"/>
                  </a:ext>
                </a:extLst>
              </a:tr>
              <a:tr h="145592">
                <a:tc>
                  <a:txBody>
                    <a:bodyPr/>
                    <a:lstStyle/>
                    <a:p>
                      <a:pPr algn="r" fontAlgn="ctr"/>
                      <a:r>
                        <a:rPr lang="en-NZ" sz="900" u="none" strike="noStrike">
                          <a:effectLst/>
                        </a:rPr>
                        <a:t>TAHUNA</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108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142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146</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1239012717"/>
                  </a:ext>
                </a:extLst>
              </a:tr>
              <a:tr h="145592">
                <a:tc>
                  <a:txBody>
                    <a:bodyPr/>
                    <a:lstStyle/>
                    <a:p>
                      <a:pPr algn="r" fontAlgn="ctr"/>
                      <a:r>
                        <a:rPr lang="en-NZ" sz="900" u="none" strike="noStrike">
                          <a:effectLst/>
                        </a:rPr>
                        <a:t>TAIRUA</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160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235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278</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2447374011"/>
                  </a:ext>
                </a:extLst>
              </a:tr>
              <a:tr h="145592">
                <a:tc>
                  <a:txBody>
                    <a:bodyPr/>
                    <a:lstStyle/>
                    <a:p>
                      <a:pPr algn="r" fontAlgn="ctr"/>
                      <a:r>
                        <a:rPr lang="en-NZ" sz="900" u="none" strike="noStrike">
                          <a:effectLst/>
                        </a:rPr>
                        <a:t>TAUMARUNUI</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168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88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281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301</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3218832545"/>
                  </a:ext>
                </a:extLst>
              </a:tr>
              <a:tr h="145592">
                <a:tc>
                  <a:txBody>
                    <a:bodyPr/>
                    <a:lstStyle/>
                    <a:p>
                      <a:pPr algn="r" fontAlgn="ctr"/>
                      <a:r>
                        <a:rPr lang="en-NZ" sz="900" u="none" strike="noStrike">
                          <a:effectLst/>
                        </a:rPr>
                        <a:t>TE AKAU</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28</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3455640597"/>
                  </a:ext>
                </a:extLst>
              </a:tr>
              <a:tr h="145592">
                <a:tc>
                  <a:txBody>
                    <a:bodyPr/>
                    <a:lstStyle/>
                    <a:p>
                      <a:pPr algn="r" fontAlgn="ctr"/>
                      <a:r>
                        <a:rPr lang="en-NZ" sz="900" u="none" strike="noStrike">
                          <a:effectLst/>
                        </a:rPr>
                        <a:t>TE AROHA</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133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167</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177</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1575862130"/>
                  </a:ext>
                </a:extLst>
              </a:tr>
              <a:tr h="145592">
                <a:tc>
                  <a:txBody>
                    <a:bodyPr/>
                    <a:lstStyle/>
                    <a:p>
                      <a:pPr algn="r" fontAlgn="ctr"/>
                      <a:r>
                        <a:rPr lang="en-NZ" sz="900" u="none" strike="noStrike">
                          <a:effectLst/>
                        </a:rPr>
                        <a:t>TE AWAMUTU</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325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78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432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474</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1393286461"/>
                  </a:ext>
                </a:extLst>
              </a:tr>
              <a:tr h="145592">
                <a:tc>
                  <a:txBody>
                    <a:bodyPr/>
                    <a:lstStyle/>
                    <a:p>
                      <a:pPr algn="r" fontAlgn="ctr"/>
                      <a:r>
                        <a:rPr lang="en-NZ" sz="900" u="none" strike="noStrike">
                          <a:effectLst/>
                        </a:rPr>
                        <a:t>TE KOWHAI</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71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86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88</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698145511"/>
                  </a:ext>
                </a:extLst>
              </a:tr>
              <a:tr h="145592">
                <a:tc>
                  <a:txBody>
                    <a:bodyPr/>
                    <a:lstStyle/>
                    <a:p>
                      <a:pPr algn="r" fontAlgn="ctr"/>
                      <a:r>
                        <a:rPr lang="en-NZ" sz="900" u="none" strike="noStrike">
                          <a:effectLst/>
                        </a:rPr>
                        <a:t>THAMES</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128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187</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198</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4172563753"/>
                  </a:ext>
                </a:extLst>
              </a:tr>
              <a:tr h="145592">
                <a:tc>
                  <a:txBody>
                    <a:bodyPr/>
                    <a:lstStyle/>
                    <a:p>
                      <a:pPr algn="r" fontAlgn="ctr"/>
                      <a:r>
                        <a:rPr lang="en-NZ" sz="900" u="none" strike="noStrike">
                          <a:effectLst/>
                        </a:rPr>
                        <a:t>THE DUNES</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194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67</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281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134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415</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742446379"/>
                  </a:ext>
                </a:extLst>
              </a:tr>
              <a:tr h="145592">
                <a:tc>
                  <a:txBody>
                    <a:bodyPr/>
                    <a:lstStyle/>
                    <a:p>
                      <a:pPr algn="r" fontAlgn="ctr"/>
                      <a:r>
                        <a:rPr lang="en-NZ" sz="900" u="none" strike="noStrike">
                          <a:effectLst/>
                        </a:rPr>
                        <a:t>TIEKE</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586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138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7</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763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115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878</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2627481714"/>
                  </a:ext>
                </a:extLst>
              </a:tr>
              <a:tr h="145592">
                <a:tc>
                  <a:txBody>
                    <a:bodyPr/>
                    <a:lstStyle/>
                    <a:p>
                      <a:pPr algn="r" fontAlgn="ctr"/>
                      <a:r>
                        <a:rPr lang="en-NZ" sz="900" u="none" strike="noStrike">
                          <a:effectLst/>
                        </a:rPr>
                        <a:t>TIRAU</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145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37</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186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195</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3468419130"/>
                  </a:ext>
                </a:extLst>
              </a:tr>
              <a:tr h="145592">
                <a:tc>
                  <a:txBody>
                    <a:bodyPr/>
                    <a:lstStyle/>
                    <a:p>
                      <a:pPr algn="r" fontAlgn="ctr"/>
                      <a:r>
                        <a:rPr lang="en-NZ" sz="900" u="none" strike="noStrike">
                          <a:effectLst/>
                        </a:rPr>
                        <a:t>TOKOROA</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291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344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349</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2497690351"/>
                  </a:ext>
                </a:extLst>
              </a:tr>
              <a:tr h="145592">
                <a:tc>
                  <a:txBody>
                    <a:bodyPr/>
                    <a:lstStyle/>
                    <a:p>
                      <a:pPr algn="r" fontAlgn="ctr"/>
                      <a:r>
                        <a:rPr lang="en-NZ" sz="900" u="none" strike="noStrike">
                          <a:effectLst/>
                        </a:rPr>
                        <a:t>WAIHI</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323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135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488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544</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645615263"/>
                  </a:ext>
                </a:extLst>
              </a:tr>
              <a:tr h="145592">
                <a:tc>
                  <a:txBody>
                    <a:bodyPr/>
                    <a:lstStyle/>
                    <a:p>
                      <a:pPr algn="r" fontAlgn="ctr"/>
                      <a:r>
                        <a:rPr lang="en-NZ" sz="900" u="none" strike="noStrike">
                          <a:effectLst/>
                        </a:rPr>
                        <a:t>WAIKARE</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164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56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222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245</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2857064499"/>
                  </a:ext>
                </a:extLst>
              </a:tr>
              <a:tr h="145592">
                <a:tc>
                  <a:txBody>
                    <a:bodyPr/>
                    <a:lstStyle/>
                    <a:p>
                      <a:pPr algn="r" fontAlgn="ctr"/>
                      <a:r>
                        <a:rPr lang="en-NZ" sz="900" u="none" strike="noStrike">
                          <a:effectLst/>
                        </a:rPr>
                        <a:t>WAITERIMU</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79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94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102</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1063728370"/>
                  </a:ext>
                </a:extLst>
              </a:tr>
              <a:tr h="145592">
                <a:tc>
                  <a:txBody>
                    <a:bodyPr/>
                    <a:lstStyle/>
                    <a:p>
                      <a:pPr algn="r" fontAlgn="ctr"/>
                      <a:r>
                        <a:rPr lang="en-NZ" sz="900" u="none" strike="noStrike">
                          <a:effectLst/>
                        </a:rPr>
                        <a:t>WAITOMO</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116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35</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173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179</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2153788821"/>
                  </a:ext>
                </a:extLst>
              </a:tr>
              <a:tr h="145592">
                <a:tc>
                  <a:txBody>
                    <a:bodyPr/>
                    <a:lstStyle/>
                    <a:p>
                      <a:pPr algn="r" fontAlgn="ctr"/>
                      <a:r>
                        <a:rPr lang="en-NZ" sz="900" u="none" strike="noStrike">
                          <a:effectLst/>
                        </a:rPr>
                        <a:t>WALTON</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272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91</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24</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389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20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409</a:t>
                      </a:r>
                      <a:endParaRPr lang="en-NZ" sz="900" b="0" i="0" u="none" strike="noStrike">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1854455594"/>
                  </a:ext>
                </a:extLst>
              </a:tr>
              <a:tr h="145592">
                <a:tc>
                  <a:txBody>
                    <a:bodyPr/>
                    <a:lstStyle/>
                    <a:p>
                      <a:pPr algn="r" fontAlgn="ctr"/>
                      <a:r>
                        <a:rPr lang="en-NZ" sz="900" u="none" strike="noStrike">
                          <a:effectLst/>
                        </a:rPr>
                        <a:t>WHANGAMATA</a:t>
                      </a:r>
                      <a:endParaRPr lang="en-NZ" sz="900" b="1" i="0" u="none" strike="noStrike">
                        <a:solidFill>
                          <a:srgbClr val="444444"/>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443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180</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62</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3</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688</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a:effectLst/>
                        </a:rPr>
                        <a:t>149</a:t>
                      </a:r>
                      <a:endParaRPr lang="en-NZ" sz="900" b="0" i="0" u="none" strike="noStrike">
                        <a:solidFill>
                          <a:srgbClr val="000000"/>
                        </a:solidFill>
                        <a:effectLst/>
                        <a:latin typeface="RoBOTO" panose="02000000000000000000" pitchFamily="2" charset="0"/>
                      </a:endParaRPr>
                    </a:p>
                  </a:txBody>
                  <a:tcPr marL="5391" marR="5391" marT="5391" marB="0" anchor="ctr"/>
                </a:tc>
                <a:tc>
                  <a:txBody>
                    <a:bodyPr/>
                    <a:lstStyle/>
                    <a:p>
                      <a:pPr algn="ctr" fontAlgn="ctr"/>
                      <a:r>
                        <a:rPr lang="en-NZ" sz="900" u="none" strike="noStrike" dirty="0">
                          <a:effectLst/>
                        </a:rPr>
                        <a:t>837</a:t>
                      </a:r>
                      <a:endParaRPr lang="en-NZ" sz="900" b="0" i="0" u="none" strike="noStrike" dirty="0">
                        <a:solidFill>
                          <a:srgbClr val="000000"/>
                        </a:solidFill>
                        <a:effectLst/>
                        <a:latin typeface="RoBOTO" panose="02000000000000000000" pitchFamily="2" charset="0"/>
                      </a:endParaRPr>
                    </a:p>
                  </a:txBody>
                  <a:tcPr marL="5391" marR="5391" marT="5391" marB="0" anchor="ctr"/>
                </a:tc>
                <a:extLst>
                  <a:ext uri="{0D108BD9-81ED-4DB2-BD59-A6C34878D82A}">
                    <a16:rowId xmlns:a16="http://schemas.microsoft.com/office/drawing/2014/main" val="758575178"/>
                  </a:ext>
                </a:extLst>
              </a:tr>
            </a:tbl>
          </a:graphicData>
        </a:graphic>
      </p:graphicFrame>
    </p:spTree>
    <p:extLst>
      <p:ext uri="{BB962C8B-B14F-4D97-AF65-F5344CB8AC3E}">
        <p14:creationId xmlns:p14="http://schemas.microsoft.com/office/powerpoint/2010/main" val="4085800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BA0789-A1C9-5D84-E800-DAE98952FAC2}"/>
            </a:ext>
          </a:extLst>
        </p:cNvPr>
        <p:cNvGrpSpPr/>
        <p:nvPr/>
      </p:nvGrpSpPr>
      <p:grpSpPr>
        <a:xfrm>
          <a:off x="0" y="0"/>
          <a:ext cx="0" cy="0"/>
          <a:chOff x="0" y="0"/>
          <a:chExt cx="0" cy="0"/>
        </a:xfrm>
      </p:grpSpPr>
      <p:pic>
        <p:nvPicPr>
          <p:cNvPr id="6" name="Graphic 5" descr="Checkmark">
            <a:extLst>
              <a:ext uri="{FF2B5EF4-FFF2-40B4-BE49-F238E27FC236}">
                <a16:creationId xmlns:a16="http://schemas.microsoft.com/office/drawing/2014/main" id="{F5E26121-CA1C-F881-0C13-71AB7A739B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908" y="1899262"/>
            <a:ext cx="2896429" cy="2896429"/>
          </a:xfrm>
          <a:prstGeom prst="rect">
            <a:avLst/>
          </a:prstGeom>
        </p:spPr>
      </p:pic>
      <p:sp>
        <p:nvSpPr>
          <p:cNvPr id="2" name="Content Placeholder 1">
            <a:extLst>
              <a:ext uri="{FF2B5EF4-FFF2-40B4-BE49-F238E27FC236}">
                <a16:creationId xmlns:a16="http://schemas.microsoft.com/office/drawing/2014/main" id="{C6981F8A-81EB-A16E-3214-FBF1A8C251EB}"/>
              </a:ext>
            </a:extLst>
          </p:cNvPr>
          <p:cNvSpPr>
            <a:spLocks noGrp="1"/>
          </p:cNvSpPr>
          <p:nvPr>
            <p:ph idx="1"/>
          </p:nvPr>
        </p:nvSpPr>
        <p:spPr>
          <a:xfrm>
            <a:off x="3739367" y="2160589"/>
            <a:ext cx="3213882" cy="3768573"/>
          </a:xfrm>
        </p:spPr>
        <p:txBody>
          <a:bodyPr>
            <a:normAutofit/>
          </a:bodyPr>
          <a:lstStyle/>
          <a:p>
            <a:pPr marL="109728" indent="0">
              <a:buNone/>
            </a:pPr>
            <a:r>
              <a:rPr lang="en-NZ" sz="4400">
                <a:solidFill>
                  <a:schemeClr val="accent2">
                    <a:lumMod val="50000"/>
                  </a:schemeClr>
                </a:solidFill>
                <a:latin typeface="Roboto" panose="02000000000000000000" pitchFamily="2" charset="0"/>
                <a:ea typeface="Roboto" panose="02000000000000000000" pitchFamily="2" charset="0"/>
                <a:cs typeface="Roboto" panose="02000000000000000000" pitchFamily="2" charset="0"/>
              </a:rPr>
              <a:t>Course Rating Schedule </a:t>
            </a:r>
          </a:p>
          <a:p>
            <a:pPr marL="109728" indent="0">
              <a:buNone/>
            </a:pPr>
            <a:endParaRPr lang="en-NZ">
              <a:latin typeface="Roboto" panose="02000000000000000000" pitchFamily="2" charset="0"/>
              <a:ea typeface="Roboto" panose="02000000000000000000" pitchFamily="2" charset="0"/>
              <a:cs typeface="Roboto" panose="02000000000000000000" pitchFamily="2" charset="0"/>
            </a:endParaRPr>
          </a:p>
          <a:p>
            <a:pPr marL="109728" indent="0">
              <a:buNone/>
            </a:pPr>
            <a:r>
              <a:rPr lang="en-NZ">
                <a:latin typeface="Roboto" panose="02000000000000000000" pitchFamily="2" charset="0"/>
                <a:ea typeface="Roboto" panose="02000000000000000000" pitchFamily="2" charset="0"/>
                <a:cs typeface="Roboto" panose="02000000000000000000" pitchFamily="2" charset="0"/>
              </a:rPr>
              <a:t>				</a:t>
            </a:r>
          </a:p>
          <a:p>
            <a:pPr marL="109728" indent="0">
              <a:buNone/>
            </a:pPr>
            <a:r>
              <a:rPr lang="en-NZ">
                <a:latin typeface="Roboto" panose="02000000000000000000" pitchFamily="2" charset="0"/>
                <a:ea typeface="Roboto" panose="02000000000000000000" pitchFamily="2" charset="0"/>
                <a:cs typeface="Roboto" panose="02000000000000000000" pitchFamily="2" charset="0"/>
              </a:rPr>
              <a:t>							</a:t>
            </a:r>
            <a:endParaRPr lang="en-NZ"/>
          </a:p>
        </p:txBody>
      </p:sp>
    </p:spTree>
    <p:extLst>
      <p:ext uri="{BB962C8B-B14F-4D97-AF65-F5344CB8AC3E}">
        <p14:creationId xmlns:p14="http://schemas.microsoft.com/office/powerpoint/2010/main" val="755120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AE23A1-D7AA-F211-EEAA-304CB296418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B261D7-667E-D85B-50C4-01D04F23334B}"/>
              </a:ext>
            </a:extLst>
          </p:cNvPr>
          <p:cNvSpPr>
            <a:spLocks noGrp="1"/>
          </p:cNvSpPr>
          <p:nvPr>
            <p:ph idx="1"/>
          </p:nvPr>
        </p:nvSpPr>
        <p:spPr>
          <a:xfrm>
            <a:off x="708564" y="1441931"/>
            <a:ext cx="6347714" cy="432048"/>
          </a:xfrm>
        </p:spPr>
        <p:txBody>
          <a:bodyPr>
            <a:normAutofit lnSpcReduction="10000"/>
          </a:bodyPr>
          <a:lstStyle/>
          <a:p>
            <a:pPr marL="0" indent="0">
              <a:buNone/>
            </a:pPr>
            <a:r>
              <a:rPr lang="en-NZ" sz="240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2023 Completed				2024 Scheduled</a:t>
            </a:r>
          </a:p>
        </p:txBody>
      </p:sp>
      <p:sp>
        <p:nvSpPr>
          <p:cNvPr id="3" name="TextBox 2">
            <a:extLst>
              <a:ext uri="{FF2B5EF4-FFF2-40B4-BE49-F238E27FC236}">
                <a16:creationId xmlns:a16="http://schemas.microsoft.com/office/drawing/2014/main" id="{1E6A7E7E-E81B-824C-852C-FD7947CC1D38}"/>
              </a:ext>
            </a:extLst>
          </p:cNvPr>
          <p:cNvSpPr txBox="1"/>
          <p:nvPr/>
        </p:nvSpPr>
        <p:spPr>
          <a:xfrm>
            <a:off x="708564" y="1888132"/>
            <a:ext cx="2664296" cy="3108543"/>
          </a:xfrm>
          <a:prstGeom prst="rect">
            <a:avLst/>
          </a:prstGeom>
          <a:noFill/>
        </p:spPr>
        <p:txBody>
          <a:bodyPr wrap="square" rtlCol="0">
            <a:spAutoFit/>
          </a:bodyPr>
          <a:lstStyle/>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Stewart Alexander</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Walton</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Waiterimu</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Hamilton</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Ngahinepouri</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Hukanui</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Morrinsville</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Pio </a:t>
            </a:r>
            <a:r>
              <a:rPr lang="en-NZ" sz="1600" err="1">
                <a:latin typeface="Roboto" panose="02000000000000000000" pitchFamily="2" charset="0"/>
                <a:ea typeface="Roboto" panose="02000000000000000000" pitchFamily="2" charset="0"/>
                <a:cs typeface="Roboto" panose="02000000000000000000" pitchFamily="2" charset="0"/>
              </a:rPr>
              <a:t>Pio</a:t>
            </a:r>
            <a:r>
              <a:rPr lang="en-NZ" sz="1600">
                <a:latin typeface="Roboto" panose="02000000000000000000" pitchFamily="2" charset="0"/>
                <a:ea typeface="Roboto" panose="02000000000000000000" pitchFamily="2" charset="0"/>
                <a:cs typeface="Roboto" panose="02000000000000000000" pitchFamily="2" charset="0"/>
              </a:rPr>
              <a:t> Aria</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Waihi</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Matamata</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Raglan</a:t>
            </a:r>
          </a:p>
          <a:p>
            <a:endParaRPr lang="en-NZ" sz="1600"/>
          </a:p>
        </p:txBody>
      </p:sp>
      <p:sp>
        <p:nvSpPr>
          <p:cNvPr id="5" name="TextBox 4">
            <a:extLst>
              <a:ext uri="{FF2B5EF4-FFF2-40B4-BE49-F238E27FC236}">
                <a16:creationId xmlns:a16="http://schemas.microsoft.com/office/drawing/2014/main" id="{5C83CD57-219A-063F-B039-950325AFCC2B}"/>
              </a:ext>
            </a:extLst>
          </p:cNvPr>
          <p:cNvSpPr txBox="1"/>
          <p:nvPr/>
        </p:nvSpPr>
        <p:spPr>
          <a:xfrm>
            <a:off x="4357905" y="1847172"/>
            <a:ext cx="2664296" cy="3046988"/>
          </a:xfrm>
          <a:prstGeom prst="rect">
            <a:avLst/>
          </a:prstGeom>
          <a:noFill/>
        </p:spPr>
        <p:txBody>
          <a:bodyPr wrap="square" rtlCol="0">
            <a:spAutoFit/>
          </a:bodyPr>
          <a:lstStyle/>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Okoroire</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Coromandel</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The Dunes</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Mercury Bay</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Tairua</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Lakes Resort</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Purangi</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Kawhia</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Pirongia</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Tokoroa</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Cambridge</a:t>
            </a:r>
          </a:p>
          <a:p>
            <a:pPr marL="342900" indent="-342900">
              <a:buFont typeface="+mj-lt"/>
              <a:buAutoNum type="arabicPeriod"/>
            </a:pPr>
            <a:r>
              <a:rPr lang="en-NZ" sz="1600">
                <a:latin typeface="Roboto" panose="02000000000000000000" pitchFamily="2" charset="0"/>
                <a:ea typeface="Roboto" panose="02000000000000000000" pitchFamily="2" charset="0"/>
                <a:cs typeface="Roboto" panose="02000000000000000000" pitchFamily="2" charset="0"/>
              </a:rPr>
              <a:t>Te Kowhai</a:t>
            </a:r>
            <a:endParaRPr lang="en-NZ" sz="1600"/>
          </a:p>
        </p:txBody>
      </p:sp>
      <p:pic>
        <p:nvPicPr>
          <p:cNvPr id="8" name="Picture 7" descr="A logo for a company&#10;&#10;Description automatically generated">
            <a:extLst>
              <a:ext uri="{FF2B5EF4-FFF2-40B4-BE49-F238E27FC236}">
                <a16:creationId xmlns:a16="http://schemas.microsoft.com/office/drawing/2014/main" id="{49FAC7D4-F5A7-8C59-0907-A3C3AC2B7DA3}"/>
              </a:ext>
            </a:extLst>
          </p:cNvPr>
          <p:cNvPicPr>
            <a:picLocks noChangeAspect="1"/>
          </p:cNvPicPr>
          <p:nvPr/>
        </p:nvPicPr>
        <p:blipFill rotWithShape="1">
          <a:blip r:embed="rId2"/>
          <a:srcRect l="3125" t="1902" r="4036" b="8424"/>
          <a:stretch/>
        </p:blipFill>
        <p:spPr>
          <a:xfrm>
            <a:off x="674081" y="246927"/>
            <a:ext cx="1601413" cy="745975"/>
          </a:xfrm>
          <a:prstGeom prst="rect">
            <a:avLst/>
          </a:prstGeom>
        </p:spPr>
      </p:pic>
      <p:sp>
        <p:nvSpPr>
          <p:cNvPr id="20" name="TextBox 19">
            <a:extLst>
              <a:ext uri="{FF2B5EF4-FFF2-40B4-BE49-F238E27FC236}">
                <a16:creationId xmlns:a16="http://schemas.microsoft.com/office/drawing/2014/main" id="{CF56BDA7-0FBB-EE17-09A8-384D4D167D99}"/>
              </a:ext>
            </a:extLst>
          </p:cNvPr>
          <p:cNvSpPr txBox="1"/>
          <p:nvPr/>
        </p:nvSpPr>
        <p:spPr>
          <a:xfrm>
            <a:off x="708564" y="5010828"/>
            <a:ext cx="6810744" cy="1569660"/>
          </a:xfrm>
          <a:prstGeom prst="rect">
            <a:avLst/>
          </a:prstGeom>
          <a:noFill/>
        </p:spPr>
        <p:txBody>
          <a:bodyPr wrap="square" lIns="91440" tIns="45720" rIns="91440" bIns="45720" rtlCol="0" anchor="t">
            <a:spAutoFit/>
          </a:bodyPr>
          <a:lstStyle/>
          <a:p>
            <a:r>
              <a:rPr lang="en-NZ" sz="1600"/>
              <a:t>“Well done to the Team, Waikato Course rating personnel, the numbers achieved in 2023 were outstanding.  We look forward to working with you in 2024, to record similar statistics.”</a:t>
            </a:r>
          </a:p>
          <a:p>
            <a:endParaRPr lang="en-NZ" sz="1600"/>
          </a:p>
          <a:p>
            <a:r>
              <a:rPr lang="en-NZ" sz="1600" b="1"/>
              <a:t>Phil </a:t>
            </a:r>
            <a:r>
              <a:rPr lang="en-NZ" sz="1600" b="1" err="1"/>
              <a:t>Aickin</a:t>
            </a:r>
            <a:r>
              <a:rPr lang="en-NZ" sz="1600"/>
              <a:t>, Golf NZ</a:t>
            </a:r>
          </a:p>
          <a:p>
            <a:r>
              <a:rPr lang="en-NZ" sz="1600"/>
              <a:t>Handicapping &amp; Golf Services Manager</a:t>
            </a:r>
            <a:endParaRPr lang="en-NZ"/>
          </a:p>
        </p:txBody>
      </p:sp>
    </p:spTree>
    <p:extLst>
      <p:ext uri="{BB962C8B-B14F-4D97-AF65-F5344CB8AC3E}">
        <p14:creationId xmlns:p14="http://schemas.microsoft.com/office/powerpoint/2010/main" val="1043351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152550" y="609600"/>
            <a:ext cx="2802951" cy="1320800"/>
          </a:xfrm>
        </p:spPr>
        <p:txBody>
          <a:bodyPr>
            <a:normAutofit/>
          </a:bodyPr>
          <a:lstStyle/>
          <a:p>
            <a:r>
              <a:rPr lang="en-AU" b="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Summary</a:t>
            </a:r>
            <a:endParaRPr lang="en-NZ" b="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2" name="Content Placeholder 1"/>
          <p:cNvSpPr>
            <a:spLocks noGrp="1"/>
          </p:cNvSpPr>
          <p:nvPr>
            <p:ph idx="1"/>
          </p:nvPr>
        </p:nvSpPr>
        <p:spPr>
          <a:xfrm>
            <a:off x="3907172" y="2160589"/>
            <a:ext cx="3048329" cy="3880773"/>
          </a:xfrm>
        </p:spPr>
        <p:txBody>
          <a:bodyPr>
            <a:normAutofit/>
          </a:bodyPr>
          <a:lstStyle/>
          <a:p>
            <a:r>
              <a:rPr lang="en-AU">
                <a:latin typeface="Roboto" panose="02000000000000000000" pitchFamily="2" charset="0"/>
                <a:ea typeface="Roboto" panose="02000000000000000000" pitchFamily="2" charset="0"/>
                <a:cs typeface="Roboto" panose="02000000000000000000" pitchFamily="2" charset="0"/>
              </a:rPr>
              <a:t>It is indisputable that physical activity (i.e. golf) has positive physical and mental health benefits for those participants in the wider community. It is therefore crucial for Waikato Golf to continue delivering our community programs going forward. </a:t>
            </a:r>
            <a:r>
              <a:rPr lang="en-AU"/>
              <a:t>	</a:t>
            </a:r>
            <a:endParaRPr lang="en-NZ"/>
          </a:p>
        </p:txBody>
      </p:sp>
      <p:pic>
        <p:nvPicPr>
          <p:cNvPr id="5" name="Picture 4" descr="Golf club and ball">
            <a:extLst>
              <a:ext uri="{FF2B5EF4-FFF2-40B4-BE49-F238E27FC236}">
                <a16:creationId xmlns:a16="http://schemas.microsoft.com/office/drawing/2014/main" id="{5AABC001-7FF4-60D9-F986-576D9150B27A}"/>
              </a:ext>
            </a:extLst>
          </p:cNvPr>
          <p:cNvPicPr>
            <a:picLocks noChangeAspect="1"/>
          </p:cNvPicPr>
          <p:nvPr/>
        </p:nvPicPr>
        <p:blipFill rotWithShape="1">
          <a:blip r:embed="rId2"/>
          <a:srcRect l="13782" r="46835"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Tree>
    <p:extLst>
      <p:ext uri="{BB962C8B-B14F-4D97-AF65-F5344CB8AC3E}">
        <p14:creationId xmlns:p14="http://schemas.microsoft.com/office/powerpoint/2010/main" val="3913084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6" name="Straight Connector 25">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1"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2" name="Isosceles Triangle 61">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3"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4"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5"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6" name="Isosceles Triangle 65">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7" name="Isosceles Triangle 66">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pic>
        <p:nvPicPr>
          <p:cNvPr id="6" name="Picture 5" descr="White golf cart">
            <a:extLst>
              <a:ext uri="{FF2B5EF4-FFF2-40B4-BE49-F238E27FC236}">
                <a16:creationId xmlns:a16="http://schemas.microsoft.com/office/drawing/2014/main" id="{C0D67BCA-58B0-E3B1-8E0F-D0F44066571A}"/>
              </a:ext>
            </a:extLst>
          </p:cNvPr>
          <p:cNvPicPr>
            <a:picLocks noChangeAspect="1"/>
          </p:cNvPicPr>
          <p:nvPr/>
        </p:nvPicPr>
        <p:blipFill rotWithShape="1">
          <a:blip r:embed="rId2"/>
          <a:srcRect l="56257" r="5537" b="2621"/>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Title 3"/>
          <p:cNvSpPr>
            <a:spLocks noGrp="1"/>
          </p:cNvSpPr>
          <p:nvPr>
            <p:ph type="title"/>
          </p:nvPr>
        </p:nvSpPr>
        <p:spPr>
          <a:xfrm>
            <a:off x="3576339" y="1861916"/>
            <a:ext cx="3728366" cy="2372168"/>
          </a:xfrm>
        </p:spPr>
        <p:txBody>
          <a:bodyPr vert="horz" lIns="91440" tIns="45720" rIns="91440" bIns="45720" rtlCol="0" anchor="b">
            <a:normAutofit/>
          </a:bodyPr>
          <a:lstStyle/>
          <a:p>
            <a:pPr algn="r">
              <a:lnSpc>
                <a:spcPct val="90000"/>
              </a:lnSpc>
            </a:pPr>
            <a:r>
              <a:rPr lang="en-US" sz="2600" b="0">
                <a:effectLst>
                  <a:outerShdw blurRad="38100" dist="38100" dir="2700000" algn="tl">
                    <a:srgbClr val="000000">
                      <a:alpha val="43137"/>
                    </a:srgbClr>
                  </a:outerShdw>
                </a:effectLst>
              </a:rPr>
              <a:t>THANK YOU FROM THE TEAM AT </a:t>
            </a:r>
            <a:br>
              <a:rPr lang="en-US" sz="2600" b="0">
                <a:effectLst>
                  <a:outerShdw blurRad="38100" dist="38100" dir="2700000" algn="tl">
                    <a:srgbClr val="000000">
                      <a:alpha val="43137"/>
                    </a:srgbClr>
                  </a:outerShdw>
                </a:effectLst>
              </a:rPr>
            </a:br>
            <a:r>
              <a:rPr lang="en-US" sz="2600" b="0">
                <a:effectLst>
                  <a:outerShdw blurRad="38100" dist="38100" dir="2700000" algn="tl">
                    <a:srgbClr val="000000">
                      <a:alpha val="43137"/>
                    </a:srgbClr>
                  </a:outerShdw>
                </a:effectLst>
              </a:rPr>
              <a:t>WAIKATO GOLF </a:t>
            </a:r>
            <a:br>
              <a:rPr lang="en-US" sz="2600" b="0">
                <a:effectLst>
                  <a:outerShdw blurRad="38100" dist="38100" dir="2700000" algn="tl">
                    <a:srgbClr val="000000">
                      <a:alpha val="43137"/>
                    </a:srgbClr>
                  </a:outerShdw>
                </a:effectLst>
              </a:rPr>
            </a:br>
            <a:br>
              <a:rPr lang="en-US" sz="2600" b="0">
                <a:effectLst>
                  <a:outerShdw blurRad="38100" dist="38100" dir="2700000" algn="tl">
                    <a:srgbClr val="000000">
                      <a:alpha val="43137"/>
                    </a:srgbClr>
                  </a:outerShdw>
                </a:effectLst>
              </a:rPr>
            </a:br>
            <a:r>
              <a:rPr lang="en-US" sz="2600" b="0">
                <a:effectLst/>
              </a:rPr>
              <a:t> Terry, Dana &amp; Stephen</a:t>
            </a:r>
          </a:p>
        </p:txBody>
      </p:sp>
    </p:spTree>
    <p:extLst>
      <p:ext uri="{BB962C8B-B14F-4D97-AF65-F5344CB8AC3E}">
        <p14:creationId xmlns:p14="http://schemas.microsoft.com/office/powerpoint/2010/main" val="100891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 name="Straight Connector 12">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6"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7" name="Isosceles Triangle 16">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8"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9"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0"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1" name="Isosceles Triangle 20">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2" name="Isosceles Triangle 21">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useBgFill="1">
        <p:nvSpPr>
          <p:cNvPr id="24" name="Rectangle 2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8FB9D6-287C-6DC4-3104-51D8B6B87E8B}"/>
              </a:ext>
            </a:extLst>
          </p:cNvPr>
          <p:cNvSpPr>
            <a:spLocks noGrp="1"/>
          </p:cNvSpPr>
          <p:nvPr>
            <p:ph type="ctrTitle"/>
          </p:nvPr>
        </p:nvSpPr>
        <p:spPr>
          <a:xfrm>
            <a:off x="215863" y="944563"/>
            <a:ext cx="2660686" cy="4093028"/>
          </a:xfrm>
        </p:spPr>
        <p:txBody>
          <a:bodyPr vert="horz" lIns="91440" tIns="45720" rIns="91440" bIns="45720" rtlCol="0" anchor="ctr">
            <a:normAutofit/>
          </a:bodyPr>
          <a:lstStyle/>
          <a:p>
            <a:pPr algn="l"/>
            <a:r>
              <a:rPr lang="en-US" sz="3500" b="0"/>
              <a:t>Futures Waikato Membership</a:t>
            </a:r>
            <a:br>
              <a:rPr lang="en-US" sz="3500"/>
            </a:br>
            <a:endParaRPr lang="en-US" sz="3500"/>
          </a:p>
        </p:txBody>
      </p:sp>
      <p:grpSp>
        <p:nvGrpSpPr>
          <p:cNvPr id="26" name="Group 2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27" name="Straight Connector 2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1" name="Isosceles Triangle 3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35" name="Isosceles Triangle 3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p:nvSpPr>
          <p:cNvPr id="37" name="Rectangle 3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extBox 5">
            <a:extLst>
              <a:ext uri="{FF2B5EF4-FFF2-40B4-BE49-F238E27FC236}">
                <a16:creationId xmlns:a16="http://schemas.microsoft.com/office/drawing/2014/main" id="{D17412B6-951B-6423-89E4-C845428CD9F8}"/>
              </a:ext>
            </a:extLst>
          </p:cNvPr>
          <p:cNvGraphicFramePr/>
          <p:nvPr>
            <p:extLst>
              <p:ext uri="{D42A27DB-BD31-4B8C-83A1-F6EECF244321}">
                <p14:modId xmlns:p14="http://schemas.microsoft.com/office/powerpoint/2010/main" val="3397024524"/>
              </p:ext>
            </p:extLst>
          </p:nvPr>
        </p:nvGraphicFramePr>
        <p:xfrm>
          <a:off x="3687414" y="764704"/>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white text with a triangle in the middle&#10;&#10;Description automatically generated">
            <a:extLst>
              <a:ext uri="{FF2B5EF4-FFF2-40B4-BE49-F238E27FC236}">
                <a16:creationId xmlns:a16="http://schemas.microsoft.com/office/drawing/2014/main" id="{B9DA4905-8956-471A-956F-44B8D7369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8247" y="5705400"/>
            <a:ext cx="2091502" cy="1365757"/>
          </a:xfrm>
          <a:prstGeom prst="rect">
            <a:avLst/>
          </a:prstGeom>
        </p:spPr>
      </p:pic>
    </p:spTree>
    <p:extLst>
      <p:ext uri="{BB962C8B-B14F-4D97-AF65-F5344CB8AC3E}">
        <p14:creationId xmlns:p14="http://schemas.microsoft.com/office/powerpoint/2010/main" val="275543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4DCF7-AC46-49EF-8EDC-ED1B79EA8A0A}"/>
              </a:ext>
            </a:extLst>
          </p:cNvPr>
          <p:cNvSpPr>
            <a:spLocks noGrp="1"/>
          </p:cNvSpPr>
          <p:nvPr>
            <p:ph idx="1"/>
          </p:nvPr>
        </p:nvSpPr>
        <p:spPr>
          <a:xfrm>
            <a:off x="226012" y="1063277"/>
            <a:ext cx="7992888" cy="5112568"/>
          </a:xfrm>
        </p:spPr>
        <p:txBody>
          <a:bodyPr vert="horz" lIns="91440" tIns="45720" rIns="91440" bIns="45720" rtlCol="0" anchor="t">
            <a:normAutofit fontScale="92500" lnSpcReduction="20000"/>
          </a:bodyPr>
          <a:lstStyle/>
          <a:p>
            <a:pPr marL="109220" indent="0">
              <a:lnSpc>
                <a:spcPct val="110000"/>
              </a:lnSpc>
              <a:buNone/>
            </a:pPr>
            <a:endParaRPr lang="en-AU">
              <a:latin typeface="Roboto" panose="02000000000000000000" pitchFamily="2" charset="0"/>
              <a:ea typeface="Roboto" panose="02000000000000000000" pitchFamily="2" charset="0"/>
              <a:cs typeface="Roboto" panose="02000000000000000000" pitchFamily="2" charset="0"/>
            </a:endParaRPr>
          </a:p>
          <a:p>
            <a:pPr>
              <a:lnSpc>
                <a:spcPct val="110000"/>
              </a:lnSpc>
            </a:pPr>
            <a:r>
              <a:rPr lang="en-AU">
                <a:latin typeface="Roboto" panose="02000000000000000000" pitchFamily="2" charset="0"/>
                <a:ea typeface="Roboto" panose="02000000000000000000" pitchFamily="2" charset="0"/>
                <a:cs typeface="Roboto" panose="02000000000000000000" pitchFamily="2" charset="0"/>
              </a:rPr>
              <a:t>Futures Waikato offer 9 sessions of PGA lead coaching for each of the 4 school terms. Our coaching venues for Term 1 of 2024:</a:t>
            </a:r>
          </a:p>
          <a:p>
            <a:pPr lvl="2">
              <a:lnSpc>
                <a:spcPct val="110000"/>
              </a:lnSpc>
            </a:pPr>
            <a:r>
              <a:rPr lang="en-AU">
                <a:latin typeface="Roboto" panose="02000000000000000000" pitchFamily="2" charset="0"/>
                <a:ea typeface="Roboto" panose="02000000000000000000" pitchFamily="2" charset="0"/>
                <a:cs typeface="Roboto" panose="02000000000000000000" pitchFamily="2" charset="0"/>
              </a:rPr>
              <a:t>Hamilton Golf Club – 5 Sessions</a:t>
            </a:r>
          </a:p>
          <a:p>
            <a:pPr lvl="2">
              <a:lnSpc>
                <a:spcPct val="110000"/>
              </a:lnSpc>
            </a:pPr>
            <a:r>
              <a:rPr lang="en-AU">
                <a:latin typeface="Roboto" panose="02000000000000000000" pitchFamily="2" charset="0"/>
                <a:ea typeface="Roboto" panose="02000000000000000000" pitchFamily="2" charset="0"/>
                <a:cs typeface="Roboto" panose="02000000000000000000" pitchFamily="2" charset="0"/>
              </a:rPr>
              <a:t>Ngaruawahia Golf Club – 1 Session</a:t>
            </a:r>
          </a:p>
          <a:p>
            <a:pPr lvl="2">
              <a:lnSpc>
                <a:spcPct val="110000"/>
              </a:lnSpc>
            </a:pPr>
            <a:r>
              <a:rPr lang="en-AU">
                <a:latin typeface="Roboto" panose="02000000000000000000" pitchFamily="2" charset="0"/>
                <a:ea typeface="Roboto" panose="02000000000000000000" pitchFamily="2" charset="0"/>
                <a:cs typeface="Roboto" panose="02000000000000000000" pitchFamily="2" charset="0"/>
              </a:rPr>
              <a:t>Te Awamutu Golf Club – 1 Sessions</a:t>
            </a:r>
          </a:p>
          <a:p>
            <a:pPr lvl="2">
              <a:lnSpc>
                <a:spcPct val="110000"/>
              </a:lnSpc>
            </a:pPr>
            <a:r>
              <a:rPr lang="en-AU">
                <a:latin typeface="Roboto" panose="02000000000000000000" pitchFamily="2" charset="0"/>
                <a:ea typeface="Roboto" panose="02000000000000000000" pitchFamily="2" charset="0"/>
                <a:cs typeface="Roboto" panose="02000000000000000000" pitchFamily="2" charset="0"/>
              </a:rPr>
              <a:t>St. Peters School – 2 Sessions</a:t>
            </a:r>
          </a:p>
          <a:p>
            <a:pPr lvl="2">
              <a:lnSpc>
                <a:spcPct val="110000"/>
              </a:lnSpc>
            </a:pPr>
            <a:endParaRPr lang="en-AU">
              <a:latin typeface="Roboto" panose="02000000000000000000" pitchFamily="2" charset="0"/>
              <a:ea typeface="Roboto" panose="02000000000000000000" pitchFamily="2" charset="0"/>
              <a:cs typeface="Roboto" panose="02000000000000000000" pitchFamily="2" charset="0"/>
            </a:endParaRPr>
          </a:p>
          <a:p>
            <a:pPr>
              <a:lnSpc>
                <a:spcPct val="110000"/>
              </a:lnSpc>
            </a:pPr>
            <a:r>
              <a:rPr lang="en-AU">
                <a:latin typeface="Roboto"/>
                <a:ea typeface="Roboto"/>
                <a:cs typeface="Roboto"/>
              </a:rPr>
              <a:t>30 Children attended coaching in term one of 2021.  Now, we have availability for up to 92 Children to attend coaching in 2024. </a:t>
            </a:r>
            <a:endParaRPr lang="en-AU">
              <a:latin typeface="Roboto" panose="02000000000000000000" pitchFamily="2" charset="0"/>
              <a:ea typeface="Roboto" panose="02000000000000000000" pitchFamily="2" charset="0"/>
              <a:cs typeface="Roboto" panose="02000000000000000000" pitchFamily="2" charset="0"/>
            </a:endParaRPr>
          </a:p>
          <a:p>
            <a:pPr>
              <a:lnSpc>
                <a:spcPct val="110000"/>
              </a:lnSpc>
            </a:pPr>
            <a:endParaRPr lang="en-AU" sz="1300">
              <a:latin typeface="Roboto" panose="02000000000000000000" pitchFamily="2" charset="0"/>
              <a:ea typeface="Roboto" panose="02000000000000000000" pitchFamily="2" charset="0"/>
              <a:cs typeface="Roboto" panose="02000000000000000000" pitchFamily="2" charset="0"/>
            </a:endParaRPr>
          </a:p>
          <a:p>
            <a:pPr>
              <a:lnSpc>
                <a:spcPct val="110000"/>
              </a:lnSpc>
            </a:pPr>
            <a:r>
              <a:rPr lang="en-AU">
                <a:latin typeface="Roboto"/>
                <a:ea typeface="Roboto"/>
                <a:cs typeface="Roboto"/>
              </a:rPr>
              <a:t>Coaching sessions have been specifically tailored for children to get the most out of each session based on age and ability.</a:t>
            </a:r>
          </a:p>
          <a:p>
            <a:pPr marL="109220" indent="0">
              <a:lnSpc>
                <a:spcPct val="110000"/>
              </a:lnSpc>
              <a:buNone/>
            </a:pPr>
            <a:endParaRPr lang="en-AU" sz="1300">
              <a:latin typeface="Roboto" panose="02000000000000000000" pitchFamily="2" charset="0"/>
              <a:ea typeface="Roboto" panose="02000000000000000000" pitchFamily="2" charset="0"/>
              <a:cs typeface="Roboto" panose="02000000000000000000" pitchFamily="2" charset="0"/>
            </a:endParaRPr>
          </a:p>
          <a:p>
            <a:pPr>
              <a:lnSpc>
                <a:spcPct val="110000"/>
              </a:lnSpc>
            </a:pPr>
            <a:r>
              <a:rPr lang="en-AU">
                <a:latin typeface="Roboto"/>
                <a:ea typeface="Roboto"/>
                <a:cs typeface="Roboto"/>
              </a:rPr>
              <a:t>Term 2 coaching sessions are already filling up quickly.  In order to accommodate the growing demand,  we are once again looking to add more sessions.</a:t>
            </a:r>
            <a:endParaRPr lang="en-NZ">
              <a:latin typeface="Roboto"/>
              <a:ea typeface="Roboto"/>
              <a:cs typeface="Roboto"/>
            </a:endParaRPr>
          </a:p>
        </p:txBody>
      </p:sp>
      <p:sp>
        <p:nvSpPr>
          <p:cNvPr id="6" name="TextBox 5">
            <a:extLst>
              <a:ext uri="{FF2B5EF4-FFF2-40B4-BE49-F238E27FC236}">
                <a16:creationId xmlns:a16="http://schemas.microsoft.com/office/drawing/2014/main" id="{74721F95-A243-4C92-BBFC-9631C8AECE86}"/>
              </a:ext>
            </a:extLst>
          </p:cNvPr>
          <p:cNvSpPr txBox="1"/>
          <p:nvPr/>
        </p:nvSpPr>
        <p:spPr>
          <a:xfrm>
            <a:off x="251520" y="340002"/>
            <a:ext cx="7560840" cy="723275"/>
          </a:xfrm>
          <a:prstGeom prst="rect">
            <a:avLst/>
          </a:prstGeom>
          <a:noFill/>
        </p:spPr>
        <p:txBody>
          <a:bodyPr wrap="square">
            <a:spAutoFit/>
          </a:bodyPr>
          <a:lstStyle/>
          <a:p>
            <a:r>
              <a:rPr lang="en-US" sz="4100">
                <a:solidFill>
                  <a:schemeClr val="accent2"/>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Futures Waikato Coaching </a:t>
            </a:r>
            <a:endParaRPr lang="en-NZ" sz="4100">
              <a:solidFill>
                <a:schemeClr val="accent2"/>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p:txBody>
      </p:sp>
      <p:pic>
        <p:nvPicPr>
          <p:cNvPr id="2" name="Picture 1" descr="A white text with a triangle in the middle&#10;&#10;Description automatically generated">
            <a:extLst>
              <a:ext uri="{FF2B5EF4-FFF2-40B4-BE49-F238E27FC236}">
                <a16:creationId xmlns:a16="http://schemas.microsoft.com/office/drawing/2014/main" id="{490BB52C-8785-7422-FA6C-E798FAD0E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8247" y="5705400"/>
            <a:ext cx="2091502" cy="1365757"/>
          </a:xfrm>
          <a:prstGeom prst="rect">
            <a:avLst/>
          </a:prstGeom>
        </p:spPr>
      </p:pic>
    </p:spTree>
    <p:extLst>
      <p:ext uri="{BB962C8B-B14F-4D97-AF65-F5344CB8AC3E}">
        <p14:creationId xmlns:p14="http://schemas.microsoft.com/office/powerpoint/2010/main" val="4068335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B3FDD6-FB3D-A341-ECD9-B9D88B859857}"/>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1EA3DE74-31A6-48AD-8C0A-E33A679BAF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8" name="Straight Connector 17">
              <a:extLst>
                <a:ext uri="{FF2B5EF4-FFF2-40B4-BE49-F238E27FC236}">
                  <a16:creationId xmlns:a16="http://schemas.microsoft.com/office/drawing/2014/main" id="{AFFDDEBC-790E-43B4-8282-92702E0A89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3F624CC-585A-4177-8E95-77462EA61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B18999F3-4745-477E-B6DA-E5B0BCD53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1" name="Rectangle 25">
              <a:extLst>
                <a:ext uri="{FF2B5EF4-FFF2-40B4-BE49-F238E27FC236}">
                  <a16:creationId xmlns:a16="http://schemas.microsoft.com/office/drawing/2014/main" id="{B780C728-EC47-4108-8DC4-B5ACDAD0B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2" name="Isosceles Triangle 21">
              <a:extLst>
                <a:ext uri="{FF2B5EF4-FFF2-40B4-BE49-F238E27FC236}">
                  <a16:creationId xmlns:a16="http://schemas.microsoft.com/office/drawing/2014/main" id="{E5535F23-07A0-49FD-BF88-208C0FBEE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3" name="Rectangle 27">
              <a:extLst>
                <a:ext uri="{FF2B5EF4-FFF2-40B4-BE49-F238E27FC236}">
                  <a16:creationId xmlns:a16="http://schemas.microsoft.com/office/drawing/2014/main" id="{944D95CD-2ADB-4E41-AFD2-5ED06FD6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4" name="Rectangle 28">
              <a:extLst>
                <a:ext uri="{FF2B5EF4-FFF2-40B4-BE49-F238E27FC236}">
                  <a16:creationId xmlns:a16="http://schemas.microsoft.com/office/drawing/2014/main" id="{36509339-BF07-4ED1-B1DA-74D2D956F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5" name="Rectangle 29">
              <a:extLst>
                <a:ext uri="{FF2B5EF4-FFF2-40B4-BE49-F238E27FC236}">
                  <a16:creationId xmlns:a16="http://schemas.microsoft.com/office/drawing/2014/main" id="{6317DACF-CCA7-442B-B867-2CF567E4B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6" name="Isosceles Triangle 25">
              <a:extLst>
                <a:ext uri="{FF2B5EF4-FFF2-40B4-BE49-F238E27FC236}">
                  <a16:creationId xmlns:a16="http://schemas.microsoft.com/office/drawing/2014/main" id="{7E917ACA-0CB0-4A07-9594-33E63B91B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7" name="Isosceles Triangle 26">
              <a:extLst>
                <a:ext uri="{FF2B5EF4-FFF2-40B4-BE49-F238E27FC236}">
                  <a16:creationId xmlns:a16="http://schemas.microsoft.com/office/drawing/2014/main" id="{21DF86A2-1E2E-48FD-8EF7-F9D6744FA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grpSp>
      <p:sp>
        <p:nvSpPr>
          <p:cNvPr id="6" name="TextBox 5">
            <a:extLst>
              <a:ext uri="{FF2B5EF4-FFF2-40B4-BE49-F238E27FC236}">
                <a16:creationId xmlns:a16="http://schemas.microsoft.com/office/drawing/2014/main" id="{10C46E0D-70EE-6FAC-D65D-F18A95E2E668}"/>
              </a:ext>
            </a:extLst>
          </p:cNvPr>
          <p:cNvSpPr txBox="1"/>
          <p:nvPr/>
        </p:nvSpPr>
        <p:spPr>
          <a:xfrm>
            <a:off x="739476" y="4473226"/>
            <a:ext cx="6216026" cy="1096650"/>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n-US" sz="3300">
                <a:solidFill>
                  <a:schemeClr val="accent1"/>
                </a:solidFill>
                <a:effectLst>
                  <a:outerShdw blurRad="38100" dist="38100" dir="2700000" algn="tl">
                    <a:srgbClr val="000000">
                      <a:alpha val="43137"/>
                    </a:srgbClr>
                  </a:outerShdw>
                </a:effectLst>
                <a:latin typeface="+mj-lt"/>
                <a:ea typeface="+mj-ea"/>
                <a:cs typeface="+mj-cs"/>
              </a:rPr>
              <a:t>COACHING Term 1 – SNAG </a:t>
            </a:r>
          </a:p>
          <a:p>
            <a:pPr defTabSz="457200">
              <a:lnSpc>
                <a:spcPct val="90000"/>
              </a:lnSpc>
              <a:spcBef>
                <a:spcPct val="0"/>
              </a:spcBef>
              <a:spcAft>
                <a:spcPts val="600"/>
              </a:spcAft>
            </a:pPr>
            <a:r>
              <a:rPr lang="en-US" sz="3300">
                <a:solidFill>
                  <a:schemeClr val="accent1"/>
                </a:solidFill>
                <a:effectLst>
                  <a:outerShdw blurRad="38100" dist="38100" dir="2700000" algn="tl">
                    <a:srgbClr val="000000">
                      <a:alpha val="43137"/>
                    </a:srgbClr>
                  </a:outerShdw>
                </a:effectLst>
                <a:latin typeface="+mj-lt"/>
                <a:ea typeface="+mj-ea"/>
                <a:cs typeface="+mj-cs"/>
              </a:rPr>
              <a:t>@ HAMILTON</a:t>
            </a:r>
          </a:p>
        </p:txBody>
      </p:sp>
      <p:pic>
        <p:nvPicPr>
          <p:cNvPr id="8" name="Picture 7" descr="A group of people on a golf course&#10;&#10;Description automatically generated">
            <a:extLst>
              <a:ext uri="{FF2B5EF4-FFF2-40B4-BE49-F238E27FC236}">
                <a16:creationId xmlns:a16="http://schemas.microsoft.com/office/drawing/2014/main" id="{E03A64E0-96B2-5D74-9C58-D61BC81850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367" r="5" b="14982"/>
          <a:stretch/>
        </p:blipFill>
        <p:spPr>
          <a:xfrm rot="5400000">
            <a:off x="-346667" y="1695744"/>
            <a:ext cx="3635025" cy="1462736"/>
          </a:xfrm>
          <a:prstGeom prst="rect">
            <a:avLst/>
          </a:prstGeom>
        </p:spPr>
      </p:pic>
      <p:pic>
        <p:nvPicPr>
          <p:cNvPr id="12" name="Picture 11" descr="A group of people on a golf course&#10;&#10;Description automatically generated">
            <a:extLst>
              <a:ext uri="{FF2B5EF4-FFF2-40B4-BE49-F238E27FC236}">
                <a16:creationId xmlns:a16="http://schemas.microsoft.com/office/drawing/2014/main" id="{9A7F73A6-E4D5-C05E-BF27-FA2ACBA3C5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830" r="5" b="11002"/>
          <a:stretch/>
        </p:blipFill>
        <p:spPr>
          <a:xfrm rot="5400000">
            <a:off x="1230132" y="1700740"/>
            <a:ext cx="3635025" cy="1449563"/>
          </a:xfrm>
          <a:prstGeom prst="rect">
            <a:avLst/>
          </a:prstGeom>
        </p:spPr>
      </p:pic>
      <p:pic>
        <p:nvPicPr>
          <p:cNvPr id="10" name="Picture 9" descr="A group of people outside on a sunny day&#10;&#10;Description automatically generated">
            <a:extLst>
              <a:ext uri="{FF2B5EF4-FFF2-40B4-BE49-F238E27FC236}">
                <a16:creationId xmlns:a16="http://schemas.microsoft.com/office/drawing/2014/main" id="{DCC59F8C-9B49-C59A-453C-8F0A95751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210" r="5" b="23215"/>
          <a:stretch/>
        </p:blipFill>
        <p:spPr>
          <a:xfrm rot="5400000">
            <a:off x="2805893" y="1695191"/>
            <a:ext cx="3635025" cy="1460660"/>
          </a:xfrm>
          <a:prstGeom prst="rect">
            <a:avLst/>
          </a:prstGeom>
        </p:spPr>
      </p:pic>
      <p:pic>
        <p:nvPicPr>
          <p:cNvPr id="15" name="Picture 14" descr="A white text with a triangle in the middle&#10;&#10;Description automatically generated">
            <a:extLst>
              <a:ext uri="{FF2B5EF4-FFF2-40B4-BE49-F238E27FC236}">
                <a16:creationId xmlns:a16="http://schemas.microsoft.com/office/drawing/2014/main" id="{E6A790D2-C442-D6C6-1993-FBDEAB8033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5401" y="5511599"/>
            <a:ext cx="2091502" cy="1365757"/>
          </a:xfrm>
          <a:prstGeom prst="rect">
            <a:avLst/>
          </a:prstGeom>
        </p:spPr>
      </p:pic>
    </p:spTree>
    <p:extLst>
      <p:ext uri="{BB962C8B-B14F-4D97-AF65-F5344CB8AC3E}">
        <p14:creationId xmlns:p14="http://schemas.microsoft.com/office/powerpoint/2010/main" val="342343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683" y="230453"/>
            <a:ext cx="6569001" cy="2108979"/>
          </a:xfrm>
        </p:spPr>
        <p:txBody>
          <a:bodyPr>
            <a:normAutofit/>
          </a:bodyPr>
          <a:lstStyle/>
          <a:p>
            <a:pPr marL="0" indent="0">
              <a:buNone/>
            </a:pPr>
            <a:r>
              <a:rPr lang="en-NZ" sz="2800"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JUNIOR GOLF</a:t>
            </a:r>
          </a:p>
          <a:p>
            <a:r>
              <a:rPr lang="en-NZ" dirty="0">
                <a:latin typeface="Roboto" panose="02000000000000000000" pitchFamily="2" charset="0"/>
                <a:ea typeface="Roboto" panose="02000000000000000000" pitchFamily="2" charset="0"/>
                <a:cs typeface="Roboto" panose="02000000000000000000" pitchFamily="2" charset="0"/>
              </a:rPr>
              <a:t>More opportunities in 2024</a:t>
            </a:r>
          </a:p>
          <a:p>
            <a:pPr lvl="1"/>
            <a:r>
              <a:rPr lang="en-AU" dirty="0">
                <a:latin typeface="Roboto" panose="02000000000000000000" pitchFamily="2" charset="0"/>
                <a:ea typeface="Roboto" panose="02000000000000000000" pitchFamily="2" charset="0"/>
                <a:cs typeface="Roboto" panose="02000000000000000000" pitchFamily="2" charset="0"/>
              </a:rPr>
              <a:t>In-School Sessions</a:t>
            </a:r>
          </a:p>
          <a:p>
            <a:pPr lvl="1"/>
            <a:r>
              <a:rPr lang="en-AU" dirty="0">
                <a:latin typeface="Roboto" panose="02000000000000000000" pitchFamily="2" charset="0"/>
                <a:ea typeface="Roboto" panose="02000000000000000000" pitchFamily="2" charset="0"/>
                <a:cs typeface="Roboto" panose="02000000000000000000" pitchFamily="2" charset="0"/>
              </a:rPr>
              <a:t>Junior Pennants Series</a:t>
            </a:r>
          </a:p>
          <a:p>
            <a:pPr lvl="1"/>
            <a:r>
              <a:rPr lang="en-AU" dirty="0">
                <a:latin typeface="Roboto" panose="02000000000000000000" pitchFamily="2" charset="0"/>
                <a:ea typeface="Roboto" panose="02000000000000000000" pitchFamily="2" charset="0"/>
                <a:cs typeface="Roboto" panose="02000000000000000000" pitchFamily="2" charset="0"/>
              </a:rPr>
              <a:t>Youth Town “Her Move Programme” – Snag Sessions</a:t>
            </a:r>
          </a:p>
        </p:txBody>
      </p:sp>
      <p:sp>
        <p:nvSpPr>
          <p:cNvPr id="4" name="TextBox 3"/>
          <p:cNvSpPr txBox="1"/>
          <p:nvPr/>
        </p:nvSpPr>
        <p:spPr>
          <a:xfrm>
            <a:off x="3604020" y="1045556"/>
            <a:ext cx="2880320" cy="707886"/>
          </a:xfrm>
          <a:prstGeom prst="rect">
            <a:avLst/>
          </a:prstGeom>
          <a:noFill/>
        </p:spPr>
        <p:txBody>
          <a:bodyPr wrap="square" rtlCol="0">
            <a:spAutoFit/>
          </a:bodyPr>
          <a:lstStyle/>
          <a:p>
            <a:r>
              <a:rPr lang="en-NZ" sz="40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rPr>
              <a:t>= GROWTH</a:t>
            </a:r>
          </a:p>
        </p:txBody>
      </p:sp>
      <p:pic>
        <p:nvPicPr>
          <p:cNvPr id="7" name="Picture 6" descr="A logo for a company&#10;&#10;Description automatically generated">
            <a:extLst>
              <a:ext uri="{FF2B5EF4-FFF2-40B4-BE49-F238E27FC236}">
                <a16:creationId xmlns:a16="http://schemas.microsoft.com/office/drawing/2014/main" id="{23BEFF18-71A0-9B4C-3D64-70327B44AC6F}"/>
              </a:ext>
            </a:extLst>
          </p:cNvPr>
          <p:cNvPicPr>
            <a:picLocks noChangeAspect="1"/>
          </p:cNvPicPr>
          <p:nvPr/>
        </p:nvPicPr>
        <p:blipFill rotWithShape="1">
          <a:blip r:embed="rId2"/>
          <a:srcRect l="3125" t="1902" r="4036" b="8424"/>
          <a:stretch/>
        </p:blipFill>
        <p:spPr>
          <a:xfrm>
            <a:off x="5318163" y="230453"/>
            <a:ext cx="1601413" cy="745975"/>
          </a:xfrm>
          <a:prstGeom prst="rect">
            <a:avLst/>
          </a:prstGeom>
        </p:spPr>
      </p:pic>
      <p:sp>
        <p:nvSpPr>
          <p:cNvPr id="5" name="TextBox 4">
            <a:extLst>
              <a:ext uri="{FF2B5EF4-FFF2-40B4-BE49-F238E27FC236}">
                <a16:creationId xmlns:a16="http://schemas.microsoft.com/office/drawing/2014/main" id="{BD332C1C-2C13-2265-B82E-871B2812C1A5}"/>
              </a:ext>
            </a:extLst>
          </p:cNvPr>
          <p:cNvSpPr txBox="1"/>
          <p:nvPr/>
        </p:nvSpPr>
        <p:spPr>
          <a:xfrm>
            <a:off x="539683" y="2925422"/>
            <a:ext cx="6681249" cy="3052567"/>
          </a:xfrm>
          <a:prstGeom prst="rect">
            <a:avLst/>
          </a:prstGeom>
          <a:noFill/>
        </p:spPr>
        <p:txBody>
          <a:bodyPr wrap="square">
            <a:spAutoFit/>
          </a:bodyPr>
          <a:lstStyle/>
          <a:p>
            <a:pPr marL="342900" lvl="0" indent="-342900" algn="just">
              <a:lnSpc>
                <a:spcPct val="115000"/>
              </a:lnSpc>
              <a:buFont typeface="Symbol" panose="05050102010706020507" pitchFamily="18" charset="2"/>
              <a:buChar char=""/>
              <a:tabLst>
                <a:tab pos="2070735" algn="l"/>
              </a:tabLst>
            </a:pPr>
            <a:r>
              <a:rPr lang="en-NZ" sz="1200" dirty="0">
                <a:effectLst/>
                <a:latin typeface="Roboto" panose="02000000000000000000" pitchFamily="2" charset="0"/>
                <a:ea typeface="Times New Roman" panose="02020603050405020304" pitchFamily="18" charset="0"/>
                <a:cs typeface="Times New Roman" panose="02020603050405020304" pitchFamily="18" charset="0"/>
              </a:rPr>
              <a:t>23</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rd</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June                            	Futures Waikato Event – Morrinsville Golf Club</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2070735" algn="l"/>
              </a:tabLst>
            </a:pPr>
            <a:r>
              <a:rPr lang="en-NZ" sz="1200" dirty="0">
                <a:effectLst/>
                <a:latin typeface="Roboto" panose="02000000000000000000" pitchFamily="2" charset="0"/>
                <a:ea typeface="Times New Roman" panose="02020603050405020304" pitchFamily="18" charset="0"/>
                <a:cs typeface="Times New Roman" panose="02020603050405020304" pitchFamily="18" charset="0"/>
              </a:rPr>
              <a:t>7</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th</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July                                 Waikato Society vs BOP Society</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2070735" algn="l"/>
              </a:tabLst>
            </a:pPr>
            <a:r>
              <a:rPr lang="en-NZ" sz="1200" dirty="0">
                <a:effectLst/>
                <a:latin typeface="Roboto" panose="02000000000000000000" pitchFamily="2" charset="0"/>
                <a:ea typeface="Times New Roman" panose="02020603050405020304" pitchFamily="18" charset="0"/>
                <a:cs typeface="Times New Roman" panose="02020603050405020304" pitchFamily="18" charset="0"/>
              </a:rPr>
              <a:t>21</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st</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July                              	</a:t>
            </a:r>
            <a:r>
              <a:rPr lang="en-NZ" sz="1200" b="1" dirty="0">
                <a:effectLst/>
                <a:latin typeface="Roboto" panose="02000000000000000000" pitchFamily="2" charset="0"/>
                <a:ea typeface="Times New Roman" panose="02020603050405020304" pitchFamily="18" charset="0"/>
                <a:cs typeface="Times New Roman" panose="02020603050405020304" pitchFamily="18" charset="0"/>
              </a:rPr>
              <a:t>RD1</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Junior Pennants – Hamilton Golf Club</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2070735" algn="l"/>
              </a:tabLst>
            </a:pPr>
            <a:r>
              <a:rPr lang="en-NZ" sz="1200" dirty="0">
                <a:effectLst/>
                <a:latin typeface="Roboto" panose="02000000000000000000" pitchFamily="2" charset="0"/>
                <a:ea typeface="Times New Roman" panose="02020603050405020304" pitchFamily="18" charset="0"/>
                <a:cs typeface="Times New Roman" panose="02020603050405020304" pitchFamily="18" charset="0"/>
              </a:rPr>
              <a:t>28</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th</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July                              	</a:t>
            </a:r>
            <a:r>
              <a:rPr lang="en-NZ" sz="1200" b="1" dirty="0">
                <a:effectLst/>
                <a:latin typeface="Roboto" panose="02000000000000000000" pitchFamily="2" charset="0"/>
                <a:ea typeface="Times New Roman" panose="02020603050405020304" pitchFamily="18" charset="0"/>
                <a:cs typeface="Times New Roman" panose="02020603050405020304" pitchFamily="18" charset="0"/>
              </a:rPr>
              <a:t>RD2</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Junior Pennants – Matamata Golf Club</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2070735" algn="l"/>
              </a:tabLst>
            </a:pPr>
            <a:r>
              <a:rPr lang="en-NZ" sz="1200" dirty="0">
                <a:effectLst/>
                <a:latin typeface="Roboto" panose="02000000000000000000" pitchFamily="2" charset="0"/>
                <a:ea typeface="Times New Roman" panose="02020603050405020304" pitchFamily="18" charset="0"/>
                <a:cs typeface="Times New Roman" panose="02020603050405020304" pitchFamily="18" charset="0"/>
              </a:rPr>
              <a:t>4</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th</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August                           	Booth Shield trial 36 holes </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2070735" algn="l"/>
              </a:tabLst>
            </a:pPr>
            <a:r>
              <a:rPr lang="en-NZ" sz="1200" dirty="0">
                <a:effectLst/>
                <a:latin typeface="Roboto" panose="02000000000000000000" pitchFamily="2" charset="0"/>
                <a:ea typeface="Times New Roman" panose="02020603050405020304" pitchFamily="18" charset="0"/>
                <a:cs typeface="Times New Roman" panose="02020603050405020304" pitchFamily="18" charset="0"/>
              </a:rPr>
              <a:t>11</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th</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August                        	</a:t>
            </a:r>
            <a:r>
              <a:rPr lang="en-NZ" sz="1200" b="1" dirty="0">
                <a:effectLst/>
                <a:latin typeface="Roboto" panose="02000000000000000000" pitchFamily="2" charset="0"/>
                <a:ea typeface="Times New Roman" panose="02020603050405020304" pitchFamily="18" charset="0"/>
                <a:cs typeface="Times New Roman" panose="02020603050405020304" pitchFamily="18" charset="0"/>
              </a:rPr>
              <a:t>RD3</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Junior Pennants / Futures Event – Huntly Golf Club</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2070735" algn="l"/>
              </a:tabLst>
            </a:pPr>
            <a:r>
              <a:rPr lang="en-NZ" sz="1200" dirty="0">
                <a:effectLst/>
                <a:latin typeface="Roboto" panose="02000000000000000000" pitchFamily="2" charset="0"/>
                <a:ea typeface="Times New Roman" panose="02020603050405020304" pitchFamily="18" charset="0"/>
                <a:cs typeface="Times New Roman" panose="02020603050405020304" pitchFamily="18" charset="0"/>
              </a:rPr>
              <a:t>18</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th</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August                        	Junior Pennants </a:t>
            </a:r>
            <a:r>
              <a:rPr lang="en-NZ" sz="1200" b="1" dirty="0">
                <a:effectLst/>
                <a:latin typeface="Roboto" panose="02000000000000000000" pitchFamily="2" charset="0"/>
                <a:ea typeface="Times New Roman" panose="02020603050405020304" pitchFamily="18" charset="0"/>
                <a:cs typeface="Times New Roman" panose="02020603050405020304" pitchFamily="18" charset="0"/>
              </a:rPr>
              <a:t>Grand Final</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TBC / Neutral Course</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2070735" algn="l"/>
              </a:tabLst>
            </a:pPr>
            <a:r>
              <a:rPr lang="en-NZ" sz="1200" dirty="0">
                <a:effectLst/>
                <a:latin typeface="Roboto" panose="02000000000000000000" pitchFamily="2" charset="0"/>
                <a:ea typeface="Times New Roman" panose="02020603050405020304" pitchFamily="18" charset="0"/>
                <a:cs typeface="Times New Roman" panose="02020603050405020304" pitchFamily="18" charset="0"/>
              </a:rPr>
              <a:t>15</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th</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September                 	Booth Shield trial 36 Holes</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2070735" algn="l"/>
              </a:tabLst>
            </a:pPr>
            <a:r>
              <a:rPr lang="en-NZ" sz="1200" dirty="0">
                <a:effectLst/>
                <a:latin typeface="Roboto" panose="02000000000000000000" pitchFamily="2" charset="0"/>
                <a:ea typeface="Times New Roman" panose="02020603050405020304" pitchFamily="18" charset="0"/>
                <a:cs typeface="Times New Roman" panose="02020603050405020304" pitchFamily="18" charset="0"/>
              </a:rPr>
              <a:t>22</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nd</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September                 	Futures Waikato Event – Ngaruawahia Golf Club</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2070735" algn="l"/>
              </a:tabLst>
            </a:pPr>
            <a:r>
              <a:rPr lang="en-NZ" sz="1200" dirty="0">
                <a:effectLst/>
                <a:latin typeface="Roboto" panose="02000000000000000000" pitchFamily="2" charset="0"/>
                <a:ea typeface="Times New Roman" panose="02020603050405020304" pitchFamily="18" charset="0"/>
                <a:cs typeface="Times New Roman" panose="02020603050405020304" pitchFamily="18" charset="0"/>
              </a:rPr>
              <a:t>13</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th</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October                     	Futures Waikato Event - TBC</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2070735" algn="l"/>
              </a:tabLst>
            </a:pPr>
            <a:r>
              <a:rPr lang="en-NZ" sz="1200" dirty="0">
                <a:effectLst/>
                <a:latin typeface="Roboto" panose="02000000000000000000" pitchFamily="2" charset="0"/>
                <a:ea typeface="Times New Roman" panose="02020603050405020304" pitchFamily="18" charset="0"/>
                <a:cs typeface="Times New Roman" panose="02020603050405020304" pitchFamily="18" charset="0"/>
              </a:rPr>
              <a:t>3</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rd</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November                    	Futures Waikato Event - TBC</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2070735" algn="l"/>
              </a:tabLst>
            </a:pPr>
            <a:r>
              <a:rPr lang="en-NZ" sz="1200" dirty="0">
                <a:effectLst/>
                <a:latin typeface="Roboto" panose="02000000000000000000" pitchFamily="2" charset="0"/>
                <a:ea typeface="Times New Roman" panose="02020603050405020304" pitchFamily="18" charset="0"/>
                <a:cs typeface="Times New Roman" panose="02020603050405020304" pitchFamily="18" charset="0"/>
              </a:rPr>
              <a:t>26</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th</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/28</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th</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October              	Booth Shield</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2070735" algn="l"/>
              </a:tabLst>
            </a:pPr>
            <a:r>
              <a:rPr lang="en-NZ" sz="1200" dirty="0">
                <a:effectLst/>
                <a:latin typeface="Roboto" panose="02000000000000000000" pitchFamily="2" charset="0"/>
                <a:ea typeface="Times New Roman" panose="02020603050405020304" pitchFamily="18" charset="0"/>
                <a:cs typeface="Times New Roman" panose="02020603050405020304" pitchFamily="18" charset="0"/>
              </a:rPr>
              <a:t>24</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th</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November                	Futures Waikato Christmas Open – Te Awamutu Golf Club</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2070735" algn="l"/>
              </a:tabLst>
            </a:pPr>
            <a:r>
              <a:rPr lang="en-NZ" sz="1200" dirty="0">
                <a:effectLst/>
                <a:latin typeface="Roboto" panose="02000000000000000000" pitchFamily="2" charset="0"/>
                <a:ea typeface="Times New Roman" panose="02020603050405020304" pitchFamily="18" charset="0"/>
                <a:cs typeface="Times New Roman" panose="02020603050405020304" pitchFamily="18" charset="0"/>
              </a:rPr>
              <a:t>22</a:t>
            </a:r>
            <a:r>
              <a:rPr lang="en-NZ" sz="1200" baseline="30000" dirty="0">
                <a:effectLst/>
                <a:latin typeface="Roboto" panose="02000000000000000000" pitchFamily="2" charset="0"/>
                <a:ea typeface="Times New Roman" panose="02020603050405020304" pitchFamily="18" charset="0"/>
                <a:cs typeface="Times New Roman" panose="02020603050405020304" pitchFamily="18" charset="0"/>
              </a:rPr>
              <a:t>nd</a:t>
            </a:r>
            <a:r>
              <a:rPr lang="en-NZ" sz="1200" dirty="0">
                <a:effectLst/>
                <a:latin typeface="Roboto" panose="02000000000000000000" pitchFamily="2" charset="0"/>
                <a:ea typeface="Times New Roman" panose="02020603050405020304" pitchFamily="18" charset="0"/>
                <a:cs typeface="Times New Roman" panose="02020603050405020304" pitchFamily="18" charset="0"/>
              </a:rPr>
              <a:t> December                  	Christmas Fundraising Ambrose / WJGS at Tahuna Golf Club</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2E8AF68-89BC-D17F-A4F0-75E12A2FBD4F}"/>
              </a:ext>
            </a:extLst>
          </p:cNvPr>
          <p:cNvSpPr txBox="1"/>
          <p:nvPr/>
        </p:nvSpPr>
        <p:spPr>
          <a:xfrm>
            <a:off x="539683" y="2500153"/>
            <a:ext cx="4586140" cy="369332"/>
          </a:xfrm>
          <a:prstGeom prst="rect">
            <a:avLst/>
          </a:prstGeom>
          <a:noFill/>
        </p:spPr>
        <p:txBody>
          <a:bodyPr wrap="square">
            <a:spAutoFit/>
          </a:bodyPr>
          <a:lstStyle/>
          <a:p>
            <a:r>
              <a:rPr lang="en-NZ" sz="1800" b="1" u="sng" dirty="0">
                <a:effectLst/>
                <a:latin typeface="Roboto" panose="02000000000000000000" pitchFamily="2" charset="0"/>
                <a:ea typeface="Times New Roman" panose="02020603050405020304" pitchFamily="18" charset="0"/>
                <a:cs typeface="Times New Roman" panose="02020603050405020304" pitchFamily="18" charset="0"/>
              </a:rPr>
              <a:t>Futures Waikato Events 2024</a:t>
            </a:r>
            <a:endParaRPr lang="en-NZ" dirty="0"/>
          </a:p>
        </p:txBody>
      </p:sp>
    </p:spTree>
    <p:extLst>
      <p:ext uri="{BB962C8B-B14F-4D97-AF65-F5344CB8AC3E}">
        <p14:creationId xmlns:p14="http://schemas.microsoft.com/office/powerpoint/2010/main" val="117577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14726"/>
            <a:ext cx="7992888" cy="5976664"/>
          </a:xfrm>
        </p:spPr>
        <p:txBody>
          <a:bodyPr>
            <a:normAutofit fontScale="92500" lnSpcReduction="20000"/>
          </a:bodyPr>
          <a:lstStyle/>
          <a:p>
            <a:pPr marL="109728" indent="0">
              <a:buNone/>
            </a:pPr>
            <a:r>
              <a:rPr lang="en-AU" sz="4300">
                <a:solidFill>
                  <a:schemeClr val="accent2">
                    <a:lumMod val="5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Inter-school</a:t>
            </a:r>
            <a:r>
              <a:rPr lang="en-AU" sz="4300" b="1">
                <a:solidFill>
                  <a:schemeClr val="accent2">
                    <a:lumMod val="5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a:t>
            </a:r>
            <a:r>
              <a:rPr lang="en-AU" sz="4300">
                <a:solidFill>
                  <a:schemeClr val="accent2">
                    <a:lumMod val="5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Golf Events</a:t>
            </a:r>
          </a:p>
          <a:p>
            <a:pPr marL="109728" indent="0">
              <a:buNone/>
            </a:pPr>
            <a:endParaRPr lang="en-AU" sz="1900">
              <a:solidFill>
                <a:schemeClr val="accent2">
                  <a:lumMod val="7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p>
            <a:pPr lvl="1">
              <a:buFont typeface="Wingdings" panose="05000000000000000000" pitchFamily="2" charset="2"/>
              <a:buChar char="Ø"/>
            </a:pPr>
            <a:r>
              <a:rPr lang="en-NZ" sz="2800">
                <a:latin typeface="Roboto" panose="02000000000000000000" pitchFamily="2" charset="0"/>
                <a:ea typeface="Roboto" panose="02000000000000000000" pitchFamily="2" charset="0"/>
                <a:cs typeface="Roboto" panose="02000000000000000000" pitchFamily="2" charset="0"/>
              </a:rPr>
              <a:t>Intercollegiate Champs Day</a:t>
            </a:r>
          </a:p>
          <a:p>
            <a:pPr lvl="2">
              <a:buFont typeface="Wingdings" panose="05000000000000000000" pitchFamily="2" charset="2"/>
              <a:buChar char="Ø"/>
            </a:pPr>
            <a:r>
              <a:rPr lang="en-NZ" sz="2100" i="1">
                <a:latin typeface="Roboto" panose="02000000000000000000" pitchFamily="2" charset="0"/>
                <a:ea typeface="Roboto" panose="02000000000000000000" pitchFamily="2" charset="0"/>
                <a:cs typeface="Roboto" panose="02000000000000000000" pitchFamily="2" charset="0"/>
              </a:rPr>
              <a:t>2024 To be held at Matamata Golf Club</a:t>
            </a:r>
          </a:p>
          <a:p>
            <a:pPr lvl="2">
              <a:buFont typeface="Wingdings" panose="05000000000000000000" pitchFamily="2" charset="2"/>
              <a:buChar char="Ø"/>
            </a:pPr>
            <a:endParaRPr lang="en-NZ" sz="2100" i="1">
              <a:latin typeface="Roboto" panose="02000000000000000000" pitchFamily="2" charset="0"/>
              <a:ea typeface="Roboto" panose="02000000000000000000" pitchFamily="2" charset="0"/>
              <a:cs typeface="Roboto" panose="02000000000000000000" pitchFamily="2" charset="0"/>
            </a:endParaRPr>
          </a:p>
          <a:p>
            <a:pPr lvl="1">
              <a:buFont typeface="Wingdings" panose="05000000000000000000" pitchFamily="2" charset="2"/>
              <a:buChar char="Ø"/>
            </a:pPr>
            <a:r>
              <a:rPr lang="en-NZ" sz="2800">
                <a:latin typeface="Roboto" panose="02000000000000000000" pitchFamily="2" charset="0"/>
                <a:ea typeface="Roboto" panose="02000000000000000000" pitchFamily="2" charset="0"/>
                <a:cs typeface="Roboto" panose="02000000000000000000" pitchFamily="2" charset="0"/>
              </a:rPr>
              <a:t>Intercollegiate Teams Day</a:t>
            </a:r>
          </a:p>
          <a:p>
            <a:pPr lvl="2">
              <a:buFont typeface="Wingdings" panose="05000000000000000000" pitchFamily="2" charset="2"/>
              <a:buChar char="Ø"/>
            </a:pPr>
            <a:r>
              <a:rPr lang="en-NZ" sz="2000" i="1">
                <a:latin typeface="Roboto" panose="02000000000000000000" pitchFamily="2" charset="0"/>
                <a:ea typeface="Roboto" panose="02000000000000000000" pitchFamily="2" charset="0"/>
                <a:cs typeface="Roboto" panose="02000000000000000000" pitchFamily="2" charset="0"/>
              </a:rPr>
              <a:t>2024 To be held at Hamilton Golf Club</a:t>
            </a:r>
          </a:p>
          <a:p>
            <a:pPr lvl="2">
              <a:buFont typeface="Wingdings" panose="05000000000000000000" pitchFamily="2" charset="2"/>
              <a:buChar char="Ø"/>
            </a:pPr>
            <a:endParaRPr lang="en-NZ" sz="2000" i="1">
              <a:latin typeface="Roboto" panose="02000000000000000000" pitchFamily="2" charset="0"/>
              <a:ea typeface="Roboto" panose="02000000000000000000" pitchFamily="2" charset="0"/>
              <a:cs typeface="Roboto" panose="02000000000000000000" pitchFamily="2" charset="0"/>
            </a:endParaRPr>
          </a:p>
          <a:p>
            <a:pPr lvl="1">
              <a:buFont typeface="Wingdings" panose="05000000000000000000" pitchFamily="2" charset="2"/>
              <a:buChar char="Ø"/>
            </a:pPr>
            <a:r>
              <a:rPr lang="en-NZ" sz="2800">
                <a:latin typeface="Roboto" panose="02000000000000000000" pitchFamily="2" charset="0"/>
                <a:ea typeface="Roboto" panose="02000000000000000000" pitchFamily="2" charset="0"/>
                <a:cs typeface="Roboto" panose="02000000000000000000" pitchFamily="2" charset="0"/>
              </a:rPr>
              <a:t>Primary &amp; Intermediate Schools Competition</a:t>
            </a:r>
          </a:p>
          <a:p>
            <a:pPr lvl="2">
              <a:buFont typeface="Wingdings" panose="05000000000000000000" pitchFamily="2" charset="2"/>
              <a:buChar char="Ø"/>
            </a:pPr>
            <a:r>
              <a:rPr lang="en-NZ" sz="2000" i="1">
                <a:latin typeface="Roboto" panose="02000000000000000000" pitchFamily="2" charset="0"/>
                <a:ea typeface="Roboto" panose="02000000000000000000" pitchFamily="2" charset="0"/>
                <a:cs typeface="Roboto" panose="02000000000000000000" pitchFamily="2" charset="0"/>
              </a:rPr>
              <a:t>2024 To be held at Ngahinepouri Golf Club </a:t>
            </a:r>
          </a:p>
          <a:p>
            <a:pPr lvl="2">
              <a:buFont typeface="Wingdings" panose="05000000000000000000" pitchFamily="2" charset="2"/>
              <a:buChar char="Ø"/>
            </a:pPr>
            <a:endParaRPr lang="en-NZ" sz="2000" i="1">
              <a:latin typeface="Roboto" panose="02000000000000000000" pitchFamily="2" charset="0"/>
              <a:ea typeface="Roboto" panose="02000000000000000000" pitchFamily="2" charset="0"/>
              <a:cs typeface="Roboto" panose="02000000000000000000" pitchFamily="2" charset="0"/>
            </a:endParaRPr>
          </a:p>
          <a:p>
            <a:pPr lvl="1">
              <a:buFont typeface="Wingdings" panose="05000000000000000000" pitchFamily="2" charset="2"/>
              <a:buChar char="Ø"/>
            </a:pPr>
            <a:r>
              <a:rPr lang="en-NZ" sz="2800">
                <a:latin typeface="Roboto" panose="02000000000000000000" pitchFamily="2" charset="0"/>
                <a:ea typeface="Roboto" panose="02000000000000000000" pitchFamily="2" charset="0"/>
                <a:cs typeface="Roboto" panose="02000000000000000000" pitchFamily="2" charset="0"/>
              </a:rPr>
              <a:t>Waikato Secondary Schools Matchplay Championships (</a:t>
            </a:r>
            <a:r>
              <a:rPr lang="en-NZ" sz="2200" i="1">
                <a:latin typeface="Roboto" panose="02000000000000000000" pitchFamily="2" charset="0"/>
                <a:ea typeface="Roboto" panose="02000000000000000000" pitchFamily="2" charset="0"/>
                <a:cs typeface="Roboto" panose="02000000000000000000" pitchFamily="2" charset="0"/>
              </a:rPr>
              <a:t>2 Days</a:t>
            </a:r>
            <a:r>
              <a:rPr lang="en-NZ" sz="2800">
                <a:latin typeface="Roboto" panose="02000000000000000000" pitchFamily="2" charset="0"/>
                <a:ea typeface="Roboto" panose="02000000000000000000" pitchFamily="2" charset="0"/>
                <a:cs typeface="Roboto" panose="02000000000000000000" pitchFamily="2" charset="0"/>
              </a:rPr>
              <a:t>)</a:t>
            </a:r>
          </a:p>
          <a:p>
            <a:pPr lvl="2">
              <a:buFont typeface="Wingdings" panose="05000000000000000000" pitchFamily="2" charset="2"/>
              <a:buChar char="Ø"/>
            </a:pPr>
            <a:r>
              <a:rPr lang="en-NZ" sz="2000" i="1">
                <a:latin typeface="Roboto" panose="02000000000000000000" pitchFamily="2" charset="0"/>
                <a:ea typeface="Roboto" panose="02000000000000000000" pitchFamily="2" charset="0"/>
                <a:cs typeface="Roboto" panose="02000000000000000000" pitchFamily="2" charset="0"/>
              </a:rPr>
              <a:t>2024 To be held at Te Awamutu Golf Club</a:t>
            </a:r>
          </a:p>
          <a:p>
            <a:pPr marL="347472" lvl="2" indent="0">
              <a:spcBef>
                <a:spcPts val="400"/>
              </a:spcBef>
              <a:buSzPct val="68000"/>
              <a:buNone/>
            </a:pPr>
            <a:endParaRPr lang="en-NZ" sz="1800"/>
          </a:p>
          <a:p>
            <a:pPr marL="109728" indent="0">
              <a:buNone/>
            </a:pPr>
            <a:endParaRPr lang="en-AU" sz="2000"/>
          </a:p>
          <a:p>
            <a:pPr marL="109728" indent="0">
              <a:buNone/>
            </a:pPr>
            <a:endParaRPr lang="en-NZ" sz="2000"/>
          </a:p>
        </p:txBody>
      </p:sp>
      <p:pic>
        <p:nvPicPr>
          <p:cNvPr id="7" name="Picture 6" descr="A logo for a company&#10;&#10;Description automatically generated">
            <a:extLst>
              <a:ext uri="{FF2B5EF4-FFF2-40B4-BE49-F238E27FC236}">
                <a16:creationId xmlns:a16="http://schemas.microsoft.com/office/drawing/2014/main" id="{FE61F692-0CD3-FEF5-D623-D217091028E9}"/>
              </a:ext>
            </a:extLst>
          </p:cNvPr>
          <p:cNvPicPr>
            <a:picLocks noChangeAspect="1"/>
          </p:cNvPicPr>
          <p:nvPr/>
        </p:nvPicPr>
        <p:blipFill rotWithShape="1">
          <a:blip r:embed="rId2"/>
          <a:srcRect l="3125" t="1902" r="4036" b="8424"/>
          <a:stretch/>
        </p:blipFill>
        <p:spPr>
          <a:xfrm>
            <a:off x="5393577" y="61861"/>
            <a:ext cx="1601413" cy="745975"/>
          </a:xfrm>
          <a:prstGeom prst="rect">
            <a:avLst/>
          </a:prstGeom>
        </p:spPr>
      </p:pic>
    </p:spTree>
    <p:extLst>
      <p:ext uri="{BB962C8B-B14F-4D97-AF65-F5344CB8AC3E}">
        <p14:creationId xmlns:p14="http://schemas.microsoft.com/office/powerpoint/2010/main" val="98111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2D621B-0F27-4B39-98BE-7393BB203A20}"/>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3F23C29-C3F0-B438-BF0C-3B54EA408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91392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Isosceles Triangle 14">
            <a:extLst>
              <a:ext uri="{FF2B5EF4-FFF2-40B4-BE49-F238E27FC236}">
                <a16:creationId xmlns:a16="http://schemas.microsoft.com/office/drawing/2014/main" id="{973D61F9-B068-CFEC-57C9-0EA9A256B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rgbClr val="586B3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6" name="Title 2"/>
          <p:cNvSpPr>
            <a:spLocks noGrp="1"/>
          </p:cNvSpPr>
          <p:nvPr>
            <p:ph type="title"/>
          </p:nvPr>
        </p:nvSpPr>
        <p:spPr>
          <a:xfrm>
            <a:off x="569513" y="613119"/>
            <a:ext cx="8229600" cy="1008112"/>
          </a:xfrm>
        </p:spPr>
        <p:txBody>
          <a:bodyPr>
            <a:normAutofit/>
          </a:bodyPr>
          <a:lstStyle/>
          <a:p>
            <a:pPr marL="109728" indent="0">
              <a:buNone/>
            </a:pPr>
            <a:r>
              <a:rPr lang="en-NZ" sz="5400" b="0">
                <a:solidFill>
                  <a:schemeClr val="accent2">
                    <a:lumMod val="50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Interclub - Women</a:t>
            </a:r>
            <a:endParaRPr lang="en-AU" sz="1400">
              <a:solidFill>
                <a:schemeClr val="accent2">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7" name="Content Placeholder 1"/>
          <p:cNvSpPr>
            <a:spLocks noGrp="1"/>
          </p:cNvSpPr>
          <p:nvPr>
            <p:ph idx="1"/>
          </p:nvPr>
        </p:nvSpPr>
        <p:spPr>
          <a:xfrm>
            <a:off x="459896" y="1436689"/>
            <a:ext cx="8229600" cy="4896544"/>
          </a:xfrm>
        </p:spPr>
        <p:txBody>
          <a:bodyPr>
            <a:normAutofit fontScale="92500" lnSpcReduction="10000"/>
          </a:bodyPr>
          <a:lstStyle/>
          <a:p>
            <a:pPr marL="109728" indent="0">
              <a:lnSpc>
                <a:spcPct val="120000"/>
              </a:lnSpc>
              <a:buNone/>
            </a:pPr>
            <a:r>
              <a:rPr lang="en-NZ" sz="2400" b="1">
                <a:latin typeface="Roboto" panose="02000000000000000000" pitchFamily="2" charset="0"/>
                <a:ea typeface="Roboto" panose="02000000000000000000" pitchFamily="2" charset="0"/>
                <a:cs typeface="Roboto" panose="02000000000000000000" pitchFamily="2" charset="0"/>
              </a:rPr>
              <a:t>WGA manage and facilitate interclub golf across the region,  90 Teams (324 Participants) compete across the following;</a:t>
            </a:r>
          </a:p>
          <a:p>
            <a:pPr marL="109728" indent="0">
              <a:lnSpc>
                <a:spcPct val="120000"/>
              </a:lnSpc>
              <a:buNone/>
            </a:pPr>
            <a:endParaRPr lang="en-NZ">
              <a:latin typeface="Roboto" panose="02000000000000000000" pitchFamily="2" charset="0"/>
              <a:ea typeface="Roboto" panose="02000000000000000000" pitchFamily="2" charset="0"/>
              <a:cs typeface="Roboto" panose="02000000000000000000" pitchFamily="2" charset="0"/>
            </a:endParaRPr>
          </a:p>
          <a:p>
            <a:pPr marL="109728" indent="0">
              <a:lnSpc>
                <a:spcPct val="120000"/>
              </a:lnSpc>
              <a:buFont typeface="Wingdings 3" charset="2"/>
              <a:buNone/>
            </a:pPr>
            <a:r>
              <a:rPr lang="en-NZ" sz="2300" u="sng">
                <a:latin typeface="Roboto" panose="02000000000000000000" pitchFamily="2" charset="0"/>
                <a:ea typeface="Roboto" panose="02000000000000000000" pitchFamily="2" charset="0"/>
                <a:cs typeface="Roboto" panose="02000000000000000000" pitchFamily="2" charset="0"/>
              </a:rPr>
              <a:t>Waikato Women’s Interclub Pennants:</a:t>
            </a:r>
          </a:p>
          <a:p>
            <a:pPr>
              <a:lnSpc>
                <a:spcPct val="120000"/>
              </a:lnSpc>
            </a:pPr>
            <a:r>
              <a:rPr lang="en-NZ" sz="1700">
                <a:latin typeface="Roboto" panose="02000000000000000000" pitchFamily="2" charset="0"/>
                <a:ea typeface="Roboto" panose="02000000000000000000" pitchFamily="2" charset="0"/>
                <a:cs typeface="Roboto" panose="02000000000000000000" pitchFamily="2" charset="0"/>
              </a:rPr>
              <a:t>Women’s Championship Pennants</a:t>
            </a:r>
          </a:p>
          <a:p>
            <a:pPr>
              <a:lnSpc>
                <a:spcPct val="120000"/>
              </a:lnSpc>
            </a:pPr>
            <a:r>
              <a:rPr lang="en-NZ" sz="1700">
                <a:latin typeface="Roboto" panose="02000000000000000000" pitchFamily="2" charset="0"/>
                <a:ea typeface="Roboto" panose="02000000000000000000" pitchFamily="2" charset="0"/>
                <a:cs typeface="Roboto" panose="02000000000000000000" pitchFamily="2" charset="0"/>
              </a:rPr>
              <a:t>Women’s Weekday Pennants </a:t>
            </a:r>
          </a:p>
          <a:p>
            <a:pPr>
              <a:lnSpc>
                <a:spcPct val="120000"/>
              </a:lnSpc>
            </a:pPr>
            <a:r>
              <a:rPr lang="en-NZ" sz="1700">
                <a:latin typeface="Roboto" panose="02000000000000000000" pitchFamily="2" charset="0"/>
                <a:ea typeface="Roboto" panose="02000000000000000000" pitchFamily="2" charset="0"/>
                <a:cs typeface="Roboto" panose="02000000000000000000" pitchFamily="2" charset="0"/>
              </a:rPr>
              <a:t>Women’s Weekend Pennants</a:t>
            </a:r>
          </a:p>
          <a:p>
            <a:pPr>
              <a:lnSpc>
                <a:spcPct val="120000"/>
              </a:lnSpc>
            </a:pPr>
            <a:r>
              <a:rPr lang="en-NZ" sz="1700">
                <a:latin typeface="Roboto" panose="02000000000000000000" pitchFamily="2" charset="0"/>
                <a:ea typeface="Roboto" panose="02000000000000000000" pitchFamily="2" charset="0"/>
                <a:cs typeface="Roboto" panose="02000000000000000000" pitchFamily="2" charset="0"/>
              </a:rPr>
              <a:t>Women’s 9 Hole Weekday Pennants</a:t>
            </a:r>
          </a:p>
          <a:p>
            <a:pPr>
              <a:lnSpc>
                <a:spcPct val="120000"/>
              </a:lnSpc>
            </a:pPr>
            <a:r>
              <a:rPr lang="en-NZ" sz="1700">
                <a:latin typeface="Roboto" panose="02000000000000000000" pitchFamily="2" charset="0"/>
                <a:ea typeface="Roboto" panose="02000000000000000000" pitchFamily="2" charset="0"/>
                <a:cs typeface="Roboto" panose="02000000000000000000" pitchFamily="2" charset="0"/>
              </a:rPr>
              <a:t>Women’s 9 Hole Teams Pennants</a:t>
            </a:r>
          </a:p>
          <a:p>
            <a:pPr>
              <a:lnSpc>
                <a:spcPct val="120000"/>
              </a:lnSpc>
            </a:pPr>
            <a:r>
              <a:rPr lang="en-NZ" sz="1700">
                <a:latin typeface="Roboto" panose="02000000000000000000" pitchFamily="2" charset="0"/>
                <a:ea typeface="Roboto" panose="02000000000000000000" pitchFamily="2" charset="0"/>
                <a:cs typeface="Roboto" panose="02000000000000000000" pitchFamily="2" charset="0"/>
              </a:rPr>
              <a:t>Women’s Champion of Champions 18 Hole Section</a:t>
            </a:r>
          </a:p>
          <a:p>
            <a:pPr>
              <a:lnSpc>
                <a:spcPct val="120000"/>
              </a:lnSpc>
            </a:pPr>
            <a:r>
              <a:rPr lang="en-NZ" sz="1700">
                <a:latin typeface="Roboto" panose="02000000000000000000" pitchFamily="2" charset="0"/>
                <a:ea typeface="Roboto" panose="02000000000000000000" pitchFamily="2" charset="0"/>
                <a:cs typeface="Roboto" panose="02000000000000000000" pitchFamily="2" charset="0"/>
              </a:rPr>
              <a:t>Women’s Champion of Champions 9 Hole Section</a:t>
            </a:r>
          </a:p>
          <a:p>
            <a:pPr>
              <a:lnSpc>
                <a:spcPct val="120000"/>
              </a:lnSpc>
            </a:pPr>
            <a:r>
              <a:rPr lang="en-NZ" sz="1700">
                <a:latin typeface="Roboto" panose="02000000000000000000" pitchFamily="2" charset="0"/>
                <a:ea typeface="Roboto" panose="02000000000000000000" pitchFamily="2" charset="0"/>
                <a:cs typeface="Roboto" panose="02000000000000000000" pitchFamily="2" charset="0"/>
              </a:rPr>
              <a:t>Wills Cup/Jug Cup Competition Final</a:t>
            </a:r>
            <a:endParaRPr lang="en-NZ" sz="1900">
              <a:latin typeface="Roboto" panose="02000000000000000000" pitchFamily="2" charset="0"/>
              <a:ea typeface="Roboto" panose="02000000000000000000" pitchFamily="2" charset="0"/>
              <a:cs typeface="Roboto" panose="02000000000000000000" pitchFamily="2" charset="0"/>
            </a:endParaRPr>
          </a:p>
        </p:txBody>
      </p:sp>
      <p:pic>
        <p:nvPicPr>
          <p:cNvPr id="4" name="Picture 3" descr="A logo for a company&#10;&#10;Description automatically generated">
            <a:extLst>
              <a:ext uri="{FF2B5EF4-FFF2-40B4-BE49-F238E27FC236}">
                <a16:creationId xmlns:a16="http://schemas.microsoft.com/office/drawing/2014/main" id="{2EEBEF59-E795-B867-514E-86FA49745B32}"/>
              </a:ext>
            </a:extLst>
          </p:cNvPr>
          <p:cNvPicPr>
            <a:picLocks noChangeAspect="1"/>
          </p:cNvPicPr>
          <p:nvPr/>
        </p:nvPicPr>
        <p:blipFill rotWithShape="1">
          <a:blip r:embed="rId2"/>
          <a:srcRect l="3125" t="1902" r="4036" b="8424"/>
          <a:stretch/>
        </p:blipFill>
        <p:spPr>
          <a:xfrm>
            <a:off x="6991660" y="5660445"/>
            <a:ext cx="1601413" cy="745975"/>
          </a:xfrm>
          <a:prstGeom prst="rect">
            <a:avLst/>
          </a:prstGeom>
        </p:spPr>
      </p:pic>
    </p:spTree>
    <p:extLst>
      <p:ext uri="{BB962C8B-B14F-4D97-AF65-F5344CB8AC3E}">
        <p14:creationId xmlns:p14="http://schemas.microsoft.com/office/powerpoint/2010/main" val="361261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B65DE5-2B81-4E3E-BB38-AC9D60D0BA5F}"/>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B4ED4C1A-6868-62DD-5199-3BAE51AC7869}"/>
              </a:ext>
            </a:extLst>
          </p:cNvPr>
          <p:cNvSpPr>
            <a:spLocks noGrp="1"/>
          </p:cNvSpPr>
          <p:nvPr>
            <p:ph type="title"/>
          </p:nvPr>
        </p:nvSpPr>
        <p:spPr>
          <a:xfrm>
            <a:off x="641174" y="1268760"/>
            <a:ext cx="2475485" cy="4463889"/>
          </a:xfrm>
        </p:spPr>
        <p:txBody>
          <a:bodyPr anchor="ctr">
            <a:normAutofit/>
          </a:bodyPr>
          <a:lstStyle/>
          <a:p>
            <a:r>
              <a:rPr lang="en-NZ">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Annual Women’s Events Overseen by Waikato Golf</a:t>
            </a:r>
            <a:endParaRPr lang="en-NZ">
              <a:effectLst>
                <a:outerShdw blurRad="38100" dist="38100" dir="2700000" algn="tl" rotWithShape="0">
                  <a:srgbClr val="000000">
                    <a:alpha val="43137"/>
                  </a:srgbClr>
                </a:outerShdw>
              </a:effectLst>
            </a:endParaRPr>
          </a:p>
        </p:txBody>
      </p:sp>
      <p:sp>
        <p:nvSpPr>
          <p:cNvPr id="23" name="Isosceles Triangle 2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cxnSp>
        <p:nvCxnSpPr>
          <p:cNvPr id="25" name="Straight Connector 2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748B5FDD-36A5-55A4-3B9D-5A001F23701F}"/>
              </a:ext>
            </a:extLst>
          </p:cNvPr>
          <p:cNvSpPr>
            <a:spLocks noGrp="1"/>
          </p:cNvSpPr>
          <p:nvPr>
            <p:ph idx="1"/>
          </p:nvPr>
        </p:nvSpPr>
        <p:spPr>
          <a:xfrm>
            <a:off x="3537858" y="1268760"/>
            <a:ext cx="5230299" cy="5020349"/>
          </a:xfrm>
        </p:spPr>
        <p:txBody>
          <a:bodyPr anchor="ctr">
            <a:normAutofit/>
          </a:bodyPr>
          <a:lstStyle/>
          <a:p>
            <a:pPr marL="109728" indent="0">
              <a:buNone/>
            </a:pPr>
            <a:endParaRPr lang="en-NZ">
              <a:latin typeface="Roboto" panose="02000000000000000000" pitchFamily="2" charset="0"/>
              <a:ea typeface="Roboto" panose="02000000000000000000" pitchFamily="2" charset="0"/>
              <a:cs typeface="Roboto" panose="02000000000000000000" pitchFamily="2" charset="0"/>
            </a:endParaRPr>
          </a:p>
          <a:p>
            <a:r>
              <a:rPr lang="en-NZ" sz="2400">
                <a:latin typeface="Roboto" panose="02000000000000000000" pitchFamily="2" charset="0"/>
                <a:ea typeface="Roboto" panose="02000000000000000000" pitchFamily="2" charset="0"/>
                <a:cs typeface="Roboto" panose="02000000000000000000" pitchFamily="2" charset="0"/>
              </a:rPr>
              <a:t>10- Hole Foursomes at Matamata</a:t>
            </a:r>
          </a:p>
          <a:p>
            <a:r>
              <a:rPr lang="en-NZ" sz="2400">
                <a:latin typeface="Roboto" panose="02000000000000000000" pitchFamily="2" charset="0"/>
                <a:ea typeface="Roboto" panose="02000000000000000000" pitchFamily="2" charset="0"/>
                <a:cs typeface="Roboto" panose="02000000000000000000" pitchFamily="2" charset="0"/>
              </a:rPr>
              <a:t>Monica Pellow – 9- Hole Memorial at Ngaruawahia</a:t>
            </a:r>
          </a:p>
          <a:p>
            <a:r>
              <a:rPr lang="en-NZ" sz="2400">
                <a:latin typeface="Roboto" panose="02000000000000000000" pitchFamily="2" charset="0"/>
                <a:ea typeface="Roboto" panose="02000000000000000000" pitchFamily="2" charset="0"/>
                <a:cs typeface="Roboto" panose="02000000000000000000" pitchFamily="2" charset="0"/>
              </a:rPr>
              <a:t>Association Day</a:t>
            </a:r>
          </a:p>
          <a:p>
            <a:r>
              <a:rPr lang="en-NZ" sz="2400">
                <a:latin typeface="Roboto" panose="02000000000000000000" pitchFamily="2" charset="0"/>
                <a:ea typeface="Roboto" panose="02000000000000000000" pitchFamily="2" charset="0"/>
                <a:cs typeface="Roboto" panose="02000000000000000000" pitchFamily="2" charset="0"/>
              </a:rPr>
              <a:t>Mailman Salver</a:t>
            </a:r>
          </a:p>
          <a:p>
            <a:r>
              <a:rPr lang="en-NZ" sz="2400">
                <a:latin typeface="Roboto" panose="02000000000000000000" pitchFamily="2" charset="0"/>
                <a:ea typeface="Roboto" panose="02000000000000000000" pitchFamily="2" charset="0"/>
                <a:cs typeface="Roboto" panose="02000000000000000000" pitchFamily="2" charset="0"/>
              </a:rPr>
              <a:t>Waikato District National Teams Day Championship Final</a:t>
            </a:r>
          </a:p>
          <a:p>
            <a:endParaRPr lang="en-NZ">
              <a:latin typeface="Roboto" panose="02000000000000000000" pitchFamily="2" charset="0"/>
              <a:ea typeface="Roboto" panose="02000000000000000000" pitchFamily="2" charset="0"/>
              <a:cs typeface="Roboto" panose="02000000000000000000" pitchFamily="2" charset="0"/>
            </a:endParaRPr>
          </a:p>
          <a:p>
            <a:endParaRPr lang="en-NZ">
              <a:latin typeface="Roboto" panose="02000000000000000000" pitchFamily="2" charset="0"/>
              <a:ea typeface="Roboto" panose="02000000000000000000" pitchFamily="2" charset="0"/>
              <a:cs typeface="Roboto" panose="02000000000000000000" pitchFamily="2" charset="0"/>
            </a:endParaRPr>
          </a:p>
          <a:p>
            <a:endParaRPr lang="en-NZ">
              <a:latin typeface="Roboto" panose="02000000000000000000" pitchFamily="2" charset="0"/>
              <a:ea typeface="Roboto" panose="02000000000000000000" pitchFamily="2" charset="0"/>
              <a:cs typeface="Roboto" panose="02000000000000000000" pitchFamily="2" charset="0"/>
            </a:endParaRPr>
          </a:p>
        </p:txBody>
      </p:sp>
      <p:sp>
        <p:nvSpPr>
          <p:cNvPr id="27" name="Isosceles Triangle 2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NZ"/>
          </a:p>
        </p:txBody>
      </p:sp>
      <p:pic>
        <p:nvPicPr>
          <p:cNvPr id="2" name="Picture 1" descr="A logo with a curved line&#10;&#10;Description automatically generated">
            <a:extLst>
              <a:ext uri="{FF2B5EF4-FFF2-40B4-BE49-F238E27FC236}">
                <a16:creationId xmlns:a16="http://schemas.microsoft.com/office/drawing/2014/main" id="{EA85335C-E726-E658-C2DE-576D5715FA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123" y="5732649"/>
            <a:ext cx="1475956" cy="707886"/>
          </a:xfrm>
          <a:prstGeom prst="rect">
            <a:avLst/>
          </a:prstGeom>
        </p:spPr>
      </p:pic>
    </p:spTree>
    <p:extLst>
      <p:ext uri="{BB962C8B-B14F-4D97-AF65-F5344CB8AC3E}">
        <p14:creationId xmlns:p14="http://schemas.microsoft.com/office/powerpoint/2010/main" val="41058511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Angles</Template>
  <TotalTime>98</TotalTime>
  <Words>2083</Words>
  <Application>Microsoft Office PowerPoint</Application>
  <PresentationFormat>On-screen Show (4:3)</PresentationFormat>
  <Paragraphs>926</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Aptos</vt:lpstr>
      <vt:lpstr>Arial</vt:lpstr>
      <vt:lpstr>Calibri</vt:lpstr>
      <vt:lpstr>RoBOTO</vt:lpstr>
      <vt:lpstr>RoBOTO</vt:lpstr>
      <vt:lpstr>Symbol</vt:lpstr>
      <vt:lpstr>Trebuchet MS</vt:lpstr>
      <vt:lpstr>Wingdings</vt:lpstr>
      <vt:lpstr>Wingdings 3</vt:lpstr>
      <vt:lpstr>Facet</vt:lpstr>
      <vt:lpstr>PowerPoint Presentation</vt:lpstr>
      <vt:lpstr>Futures Waikato  </vt:lpstr>
      <vt:lpstr>Futures Waikato Membership </vt:lpstr>
      <vt:lpstr>PowerPoint Presentation</vt:lpstr>
      <vt:lpstr>PowerPoint Presentation</vt:lpstr>
      <vt:lpstr>PowerPoint Presentation</vt:lpstr>
      <vt:lpstr>PowerPoint Presentation</vt:lpstr>
      <vt:lpstr>Interclub - Women</vt:lpstr>
      <vt:lpstr>Annual Women’s Events Overseen by Waikato Golf</vt:lpstr>
      <vt:lpstr>PowerPoint Presentation</vt:lpstr>
      <vt:lpstr>Representative</vt:lpstr>
      <vt:lpstr>National</vt:lpstr>
      <vt:lpstr>WGA Financial Sources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 Counts Waikato District </vt:lpstr>
      <vt:lpstr>PowerPoint Presentation</vt:lpstr>
      <vt:lpstr>PowerPoint Presentation</vt:lpstr>
      <vt:lpstr>PowerPoint Presentation</vt:lpstr>
      <vt:lpstr>PowerPoint Presentation</vt:lpstr>
      <vt:lpstr>PowerPoint Presentation</vt:lpstr>
      <vt:lpstr>Summary</vt:lpstr>
      <vt:lpstr>THANK YOU FROM THE TEAM AT  WAIKATO GOLF    Terry, Dana &amp; Stephen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Waikato Golf Association</dc:title>
  <dc:creator>Marnie</dc:creator>
  <cp:lastModifiedBy>Dana Laing</cp:lastModifiedBy>
  <cp:revision>7</cp:revision>
  <cp:lastPrinted>2018-04-26T23:34:02Z</cp:lastPrinted>
  <dcterms:created xsi:type="dcterms:W3CDTF">2017-02-15T20:24:00Z</dcterms:created>
  <dcterms:modified xsi:type="dcterms:W3CDTF">2024-06-11T22:44:31Z</dcterms:modified>
</cp:coreProperties>
</file>